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8C94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FC153-0D0C-4AA7-87AD-19E7A5CAB65D}" type="datetimeFigureOut">
              <a:rPr lang="pt-PT" smtClean="0"/>
              <a:t>21/04/2022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F6FE9-4757-48F9-9B69-77D557C41FF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344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0221"/>
            <a:ext cx="9144000" cy="2293638"/>
          </a:xfrm>
        </p:spPr>
        <p:txBody>
          <a:bodyPr anchor="b"/>
          <a:lstStyle>
            <a:lvl1pPr algn="ctr">
              <a:defRPr sz="6000">
                <a:solidFill>
                  <a:srgbClr val="4472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5934"/>
            <a:ext cx="9144000" cy="196200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472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30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472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664743"/>
            <a:ext cx="10515600" cy="353764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206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28463"/>
            <a:ext cx="2628900" cy="478766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28462"/>
            <a:ext cx="7734300" cy="4787665"/>
          </a:xfrm>
        </p:spPr>
        <p:txBody>
          <a:bodyPr vert="eaVert"/>
          <a:lstStyle>
            <a:lvl1pPr>
              <a:defRPr>
                <a:solidFill>
                  <a:srgbClr val="4472C4"/>
                </a:solidFill>
              </a:defRPr>
            </a:lvl1pPr>
            <a:lvl2pPr>
              <a:defRPr>
                <a:solidFill>
                  <a:srgbClr val="4472C4"/>
                </a:solidFill>
              </a:defRPr>
            </a:lvl2pPr>
            <a:lvl3pPr>
              <a:defRPr>
                <a:solidFill>
                  <a:srgbClr val="4472C4"/>
                </a:solidFill>
              </a:defRPr>
            </a:lvl3pPr>
            <a:lvl4pPr>
              <a:defRPr>
                <a:solidFill>
                  <a:srgbClr val="4472C4"/>
                </a:solidFill>
              </a:defRPr>
            </a:lvl4pPr>
            <a:lvl5pPr>
              <a:defRPr>
                <a:solidFill>
                  <a:srgbClr val="4472C4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094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78" y="143624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0621"/>
            <a:ext cx="10515600" cy="3529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1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45717"/>
            <a:ext cx="10515600" cy="2475781"/>
          </a:xfrm>
        </p:spPr>
        <p:txBody>
          <a:bodyPr anchor="b"/>
          <a:lstStyle>
            <a:lvl1pPr>
              <a:defRPr sz="6000">
                <a:solidFill>
                  <a:srgbClr val="4472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47592"/>
            <a:ext cx="10515600" cy="2268532"/>
          </a:xfrm>
        </p:spPr>
        <p:txBody>
          <a:bodyPr/>
          <a:lstStyle>
            <a:lvl1pPr marL="0" indent="0">
              <a:buNone/>
              <a:defRPr sz="2400">
                <a:solidFill>
                  <a:srgbClr val="4472C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73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78" y="1354344"/>
            <a:ext cx="10515600" cy="12176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25947"/>
            <a:ext cx="5181600" cy="35713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25944"/>
            <a:ext cx="5181600" cy="35713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061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06107"/>
            <a:ext cx="10515600" cy="10868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742205"/>
            <a:ext cx="5157787" cy="5185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307327"/>
            <a:ext cx="5157787" cy="319699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742205"/>
            <a:ext cx="5183188" cy="5185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307327"/>
            <a:ext cx="5183188" cy="31969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101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472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815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2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28461"/>
            <a:ext cx="3932237" cy="1453556"/>
          </a:xfrm>
        </p:spPr>
        <p:txBody>
          <a:bodyPr anchor="b"/>
          <a:lstStyle>
            <a:lvl1pPr>
              <a:defRPr sz="3200">
                <a:solidFill>
                  <a:srgbClr val="4472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28461"/>
            <a:ext cx="6172200" cy="4977446"/>
          </a:xfrm>
        </p:spPr>
        <p:txBody>
          <a:bodyPr/>
          <a:lstStyle>
            <a:lvl1pPr>
              <a:defRPr sz="3200">
                <a:solidFill>
                  <a:srgbClr val="4472C4"/>
                </a:solidFill>
              </a:defRPr>
            </a:lvl1pPr>
            <a:lvl2pPr>
              <a:defRPr sz="2800">
                <a:solidFill>
                  <a:srgbClr val="4472C4"/>
                </a:solidFill>
              </a:defRPr>
            </a:lvl2pPr>
            <a:lvl3pPr>
              <a:defRPr sz="2400">
                <a:solidFill>
                  <a:srgbClr val="4472C4"/>
                </a:solidFill>
              </a:defRPr>
            </a:lvl3pPr>
            <a:lvl4pPr>
              <a:defRPr sz="2000">
                <a:solidFill>
                  <a:srgbClr val="4472C4"/>
                </a:solidFill>
              </a:defRPr>
            </a:lvl4pPr>
            <a:lvl5pPr>
              <a:defRPr sz="2000">
                <a:solidFill>
                  <a:srgbClr val="4472C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82017"/>
            <a:ext cx="3932237" cy="35238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95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62974"/>
            <a:ext cx="3932237" cy="1311215"/>
          </a:xfrm>
        </p:spPr>
        <p:txBody>
          <a:bodyPr anchor="b"/>
          <a:lstStyle>
            <a:lvl1pPr>
              <a:defRPr sz="3200">
                <a:solidFill>
                  <a:srgbClr val="4472C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62973"/>
            <a:ext cx="6172200" cy="48566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51825"/>
            <a:ext cx="3932237" cy="346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6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95153" y="58090"/>
            <a:ext cx="4401693" cy="11583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78" y="1410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37268"/>
            <a:ext cx="10515600" cy="3427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28E05-380B-4DE1-B984-05BD27D9E88C}"/>
              </a:ext>
            </a:extLst>
          </p:cNvPr>
          <p:cNvSpPr txBox="1"/>
          <p:nvPr userDrawn="1"/>
        </p:nvSpPr>
        <p:spPr>
          <a:xfrm>
            <a:off x="8425465" y="424130"/>
            <a:ext cx="363465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pt-PT" sz="12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28 e 29 de abril de 2022</a:t>
            </a:r>
          </a:p>
          <a:p>
            <a:pPr algn="r"/>
            <a: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Universidade de Lisboa,</a:t>
            </a:r>
            <a:b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Instituto Superior Técnico,</a:t>
            </a:r>
            <a:b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Departamento de Engenharia Civil, </a:t>
            </a:r>
            <a:r>
              <a:rPr lang="pt-PT" sz="9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Arquitectura</a:t>
            </a:r>
            <a: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 e </a:t>
            </a:r>
            <a:r>
              <a:rPr lang="pt-PT" sz="9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Georrecursos</a:t>
            </a:r>
            <a: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 (</a:t>
            </a:r>
            <a:r>
              <a:rPr lang="pt-PT" sz="9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DECivil</a:t>
            </a:r>
            <a:r>
              <a:rPr lang="pt-PT" sz="9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</a:rPr>
              <a:t>)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F0EEEC26-ED6D-43DC-ABF7-65A17FB560B7}"/>
              </a:ext>
            </a:extLst>
          </p:cNvPr>
          <p:cNvGrpSpPr/>
          <p:nvPr userDrawn="1"/>
        </p:nvGrpSpPr>
        <p:grpSpPr>
          <a:xfrm>
            <a:off x="208094" y="424130"/>
            <a:ext cx="3463550" cy="699873"/>
            <a:chOff x="5116523" y="3833310"/>
            <a:chExt cx="4797941" cy="969511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DB783D29-1E7E-4B3F-B4FC-3B448442E7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403" y="4131925"/>
              <a:ext cx="1334748" cy="509085"/>
            </a:xfrm>
            <a:prstGeom prst="rect">
              <a:avLst/>
            </a:prstGeom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47AD4143-2630-4065-A438-AB8CA2A4EC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2"/>
            <a:stretch/>
          </p:blipFill>
          <p:spPr>
            <a:xfrm>
              <a:off x="8660921" y="3886572"/>
              <a:ext cx="1253543" cy="862988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69339288-8BEC-478B-B2FE-BA61D9CFA2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523" y="3833310"/>
              <a:ext cx="1958110" cy="9695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94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72C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472C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472C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472C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472C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472C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Título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Autores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filiações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3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B5B3FD0-C2E0-456E-8CA9-64C70A9D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2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TM03090430[[fn=Riscas]]</Template>
  <TotalTime>69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Título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Paula Mendes</dc:creator>
  <cp:lastModifiedBy>Maria Paula Mendes</cp:lastModifiedBy>
  <cp:revision>11</cp:revision>
  <dcterms:created xsi:type="dcterms:W3CDTF">2022-04-19T15:04:37Z</dcterms:created>
  <dcterms:modified xsi:type="dcterms:W3CDTF">2022-04-21T17:11:21Z</dcterms:modified>
</cp:coreProperties>
</file>