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39B8D-54F9-4BE1-95A6-27568EC9A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DE705E-B9ED-4529-9A24-9C35BDE94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7B3FFA-D088-440A-ACFF-A0DC81F46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09A7-9574-4F16-9A16-9451795C2939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CEA470-3E78-4231-A431-9F195F5B2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A96F11-7A54-4166-A61B-8B8AD2FF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080A-C5E4-474E-928F-933649E0A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62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D51C63-CB4D-49B2-811F-E850B18E8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7400501-976A-410E-9F53-8B5AE49EC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C6F576-819B-4399-AF78-EF1E5CE77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09A7-9574-4F16-9A16-9451795C2939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D4A2CE-FF37-46EC-9EBD-176E747D4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6D076D-E438-441C-B6EF-535A08B2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080A-C5E4-474E-928F-933649E0A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23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A72308C-0B70-4E8E-A85D-D90CE3765B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1DF4673-AE23-49C4-A0C1-00482AA7F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B646C4-6763-4A38-A7C6-E3A8A04D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09A7-9574-4F16-9A16-9451795C2939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3218AF-D615-4416-90E1-E1EA93D45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70EF6C-41BA-49E8-A525-1386904E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080A-C5E4-474E-928F-933649E0A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14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BB15CD-9253-46DA-8B7A-901736172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16FB2B-7579-4357-BA68-0E13F717D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536B62-5EFD-4042-AB4C-A7AA01D36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09A7-9574-4F16-9A16-9451795C2939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FA9BF3-1CB2-4EC1-A2ED-081CE078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54E8BF-1FEB-4BC8-BB9A-B2FE84399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080A-C5E4-474E-928F-933649E0A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778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C8F75-AFFD-4EC0-81EE-B3AB1B9EE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820558B-4F1C-42AA-B586-436B129C4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4AE55E-20B5-41F7-8F33-3E228CFA4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09A7-9574-4F16-9A16-9451795C2939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67A15E-9E0E-4BA9-8F1F-6A00061C7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557FA3-233B-44DB-8734-16C07B5B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080A-C5E4-474E-928F-933649E0A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4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1ABEB-8DF4-4E3E-9AE9-2697FC1A8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A5D21B-0A8A-4D30-812C-326235383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D4516BA-2CD1-4B45-8AD0-6B63ED213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C0F83E-4220-4D14-BB39-26EDEEBA5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09A7-9574-4F16-9A16-9451795C2939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047512D-1697-453F-8AB1-7B213147C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62E0B1-F0B2-46F5-AB69-23473A84A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080A-C5E4-474E-928F-933649E0A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94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C9C7EA-A504-44FA-95E2-761856383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542802-C334-4186-A456-C0E7592F1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027BFBB-873F-4A38-BDA7-A6A5A6EC5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F77068B-B612-43F7-9A6C-A35A10EB40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48E49D0-EB80-415D-90A2-77BE84B9D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0B8B731-26A7-4077-B008-56C99ED9D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09A7-9574-4F16-9A16-9451795C2939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3D97F7-9973-4B6F-8EC7-714A1E6B1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8E488FB-1596-4313-98D2-81AD26FE3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080A-C5E4-474E-928F-933649E0A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2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45EF64-0CD1-4A1C-8DA9-30FBFC935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7E5E736-5F3B-4F4C-9DCA-DDE251D8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09A7-9574-4F16-9A16-9451795C2939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D34605-28DC-47AB-A67D-817E27FD3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24F11E8-B0AC-4EFE-9B1C-0A748D446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080A-C5E4-474E-928F-933649E0A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40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25A8D88-7DBF-46CB-97D8-ADDC0FFB8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09A7-9574-4F16-9A16-9451795C2939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1FF0DD1-EB8E-4524-9F4F-86ACD6F3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A0C8698-617C-4F97-9D4A-3E4BD70C8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080A-C5E4-474E-928F-933649E0A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65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743665-647D-4A64-AF28-7B5AF2845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B97278-C723-46A0-B315-F50F0FE5E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3D994D0-5FD5-4513-B6DF-93B900110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56674D-37E5-4C9A-8377-A3B76C9B7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09A7-9574-4F16-9A16-9451795C2939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9A5A88-6C9F-47E3-BEB7-761B01D2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DB8D004-8AAB-439D-81D1-A4173871F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080A-C5E4-474E-928F-933649E0A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57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12CF28-5D7A-431D-AE3F-5A7D5DA1D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8B47F7C-AE25-4CB0-9F70-49C637EE48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BDE868D-E00D-41FD-8640-9EF167C5D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96C9A0-ABA7-45F1-936D-391908EEF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09A7-9574-4F16-9A16-9451795C2939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12A3B4D-3CAC-4A36-9841-DFDC5508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6750645-0F01-4482-ACAF-3C1DF4C9B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080A-C5E4-474E-928F-933649E0A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47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557E13B-6C2D-492F-A3CC-1F2B5696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930006-7961-4BE3-A0F2-ED06B03A1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4C5488-2602-413D-909B-089E3F575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909A7-9574-4F16-9A16-9451795C2939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FB748A-81BC-405F-8BB9-5BD762235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ADD4C1-834D-4DA3-B551-9975E26D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4080A-C5E4-474E-928F-933649E0A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44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raes@ufba.br" TargetMode="External"/><Relationship Id="rId2" Type="http://schemas.openxmlformats.org/officeDocument/2006/relationships/hyperlink" Target="mailto:gustavosanta@ufba.b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borja@ufba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2C21EE-69AC-47FC-8BBE-65AD5ECCB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473" y="-26382"/>
            <a:ext cx="11597054" cy="817416"/>
          </a:xfrm>
        </p:spPr>
        <p:txBody>
          <a:bodyPr>
            <a:noAutofit/>
          </a:bodyPr>
          <a:lstStyle/>
          <a:p>
            <a:r>
              <a:rPr lang="pt-BR" sz="1200" b="1" dirty="0"/>
              <a:t>ACESSO À ÁGUA PARA A POPULAÇÃO EM SITUAÇÃO DE RUA DE SALVADOR A PARTIR DE MEDIDAS EMERGENCIAIS ADOTADAS </a:t>
            </a:r>
            <a:br>
              <a:rPr lang="pt-BR" sz="1200" b="1" dirty="0"/>
            </a:br>
            <a:r>
              <a:rPr lang="pt-BR" sz="1200" b="1" dirty="0"/>
              <a:t>PARA AS POPULAÇÕES EM SITUAÇÃO DE RUA NO BRASIL DURANTE A PANDEMIA DA COVID-19</a:t>
            </a:r>
            <a:br>
              <a:rPr lang="pt-BR" sz="1200" dirty="0"/>
            </a:br>
            <a:r>
              <a:rPr lang="pt-BR" sz="1200" b="1" dirty="0"/>
              <a:t>SANTOS, Gustavo</a:t>
            </a:r>
            <a:r>
              <a:rPr lang="pt-BR" sz="1100" b="1" baseline="30000" dirty="0"/>
              <a:t>1</a:t>
            </a:r>
            <a:r>
              <a:rPr lang="pt-BR" sz="1200" b="1" dirty="0"/>
              <a:t>; MORAES, Luiz Roberto Santos</a:t>
            </a:r>
            <a:r>
              <a:rPr lang="pt-BR" sz="1200" b="1" baseline="30000" dirty="0"/>
              <a:t>2</a:t>
            </a:r>
            <a:r>
              <a:rPr lang="pt-BR" sz="1200" b="1" dirty="0"/>
              <a:t>; BORJA, Patrícia</a:t>
            </a:r>
            <a:r>
              <a:rPr lang="pt-BR" sz="1200" b="1" baseline="30000" dirty="0"/>
              <a:t>3 </a:t>
            </a:r>
            <a:br>
              <a:rPr lang="pt-BR" sz="1200" b="1" baseline="30000" dirty="0"/>
            </a:br>
            <a:r>
              <a:rPr lang="pt-BR" sz="1200" dirty="0"/>
              <a:t>(</a:t>
            </a:r>
            <a:r>
              <a:rPr lang="pt-BR" sz="1200" i="1" dirty="0"/>
              <a:t>1. UFBA, </a:t>
            </a:r>
            <a:r>
              <a:rPr lang="pt-BR" sz="1200" i="1" dirty="0">
                <a:hlinkClick r:id="rId2"/>
              </a:rPr>
              <a:t>gustavosanta@ufba.br</a:t>
            </a:r>
            <a:r>
              <a:rPr lang="pt-BR" sz="1200" i="1" dirty="0"/>
              <a:t>, 2. UFBA, </a:t>
            </a:r>
            <a:r>
              <a:rPr lang="pt-BR" sz="1200" i="1" dirty="0">
                <a:hlinkClick r:id="rId3"/>
              </a:rPr>
              <a:t>moraes@ufba.br</a:t>
            </a:r>
            <a:r>
              <a:rPr lang="pt-BR" sz="1200" i="1" dirty="0"/>
              <a:t> 3. UFBA, </a:t>
            </a:r>
            <a:r>
              <a:rPr lang="pt-BR" sz="1200" i="1" dirty="0">
                <a:hlinkClick r:id="rId4"/>
              </a:rPr>
              <a:t>borja@ufba.br</a:t>
            </a:r>
            <a:r>
              <a:rPr lang="pt-BR" sz="1200" dirty="0"/>
              <a:t>)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66326A6-FFE3-4D52-9935-237475B6C86E}"/>
              </a:ext>
            </a:extLst>
          </p:cNvPr>
          <p:cNvSpPr txBox="1"/>
          <p:nvPr/>
        </p:nvSpPr>
        <p:spPr>
          <a:xfrm>
            <a:off x="184059" y="1085622"/>
            <a:ext cx="37191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/>
              <a:t>Apresentação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100" b="1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/>
              <a:t>A população em situação de rua de Salvador não tem assegurado o direito à água potável. É necessário ampliar urgentemente esse direito para esse grupo social. Assim esse artigo propõe demostrar a possibilidade de ampliação do acesso à água para a população em situação de rua de Salvador, a partir das medidas emergenciais adotadas para as populações em situação de rua no Brasil durante a pandemia da COVID-19.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539B838-8002-439B-A822-DE8B04798291}"/>
              </a:ext>
            </a:extLst>
          </p:cNvPr>
          <p:cNvSpPr txBox="1"/>
          <p:nvPr/>
        </p:nvSpPr>
        <p:spPr>
          <a:xfrm>
            <a:off x="8601511" y="667947"/>
            <a:ext cx="34915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Quadro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200" b="1" dirty="0"/>
              <a:t>1 - Medidas emergenciais voltadas à PSR no NE e SE no período da pandemia 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5254E354-8682-4030-B2DD-8B34A1CA78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41319" y="1221945"/>
            <a:ext cx="3366621" cy="5078656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5766A595-DA92-4699-9086-F4584CE6C29C}"/>
              </a:ext>
            </a:extLst>
          </p:cNvPr>
          <p:cNvSpPr txBox="1"/>
          <p:nvPr/>
        </p:nvSpPr>
        <p:spPr>
          <a:xfrm>
            <a:off x="4087343" y="944946"/>
            <a:ext cx="4505603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200" b="1"/>
            </a:lvl1pPr>
          </a:lstStyle>
          <a:p>
            <a:pPr algn="just"/>
            <a:r>
              <a:rPr lang="pt-BR" sz="1100" dirty="0"/>
              <a:t>Resultados e Discussão</a:t>
            </a:r>
          </a:p>
          <a:p>
            <a:pPr algn="just"/>
            <a:endParaRPr lang="pt-BR" sz="11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b="0" dirty="0"/>
              <a:t>Através das entrevistas ficou claro que o direito à água potável da PSR de Salvador vem sendo violado em desacordo com resoluções da ONU (A/HRC/RES/16/2 e A/RES/64/292) e com a Constituição Federal de 1988.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b="0" dirty="0"/>
              <a:t>As entrevistas evidenciaram que as medidas realizadas pelo em Salvador para o provimento de água à essa população são insuficientes, inclusive durante a pandemia.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b="0" dirty="0"/>
              <a:t>A PSR do Brasil pode dobrar até 2026, de 221.869 para 443.738.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b="0" dirty="0"/>
              <a:t>Um morador em situação de rua de Salvador gasta no mínimo 95 vezes mais para beber água segura (água envasada a R$1,33 /litro) do que o mais rico (água do sistema público R$0,014/litro). Essa proporção pode chegar a 600 vezes.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b="0" dirty="0"/>
              <a:t>Constatou-se a possibilidade de ampliação do acesso à água para a PSR de Salvador, caso adotadas 15 das 18 medidas emergenciais implantadas no Nordeste e Sudeste, no período da pandemia, de acordo com IPEA (Quadro 1).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FD1B650-17D7-4024-B466-04B5F5EAC4E1}"/>
              </a:ext>
            </a:extLst>
          </p:cNvPr>
          <p:cNvSpPr txBox="1"/>
          <p:nvPr/>
        </p:nvSpPr>
        <p:spPr>
          <a:xfrm>
            <a:off x="4110023" y="4238179"/>
            <a:ext cx="4482923" cy="22929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200" b="1"/>
            </a:lvl1pPr>
          </a:lstStyle>
          <a:p>
            <a:r>
              <a:rPr lang="pt-BR" sz="1100" dirty="0"/>
              <a:t>Conclusões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b="0" dirty="0"/>
              <a:t>PSR de Salvador: grupo social excluído, discriminado e privado do direito fundamental de acesso à água, sendo violado esse direito.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b="0" dirty="0"/>
              <a:t>A Violação: ausência ou insuficiência de locais púbicos para beber   água, cozinhar e/ou tomar banho.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b="0" dirty="0"/>
              <a:t>Outros direitos violados: direito a dignidade humana, ao saneamento e a saúde.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b="0" dirty="0"/>
              <a:t>População em crescimento agrava a questão da água para PSR.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b="0" dirty="0"/>
              <a:t>A PSR de Salvador se encontram em um cenário de exploração e iniquidade social, pagando mais pela água do que os ricos.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b="0" dirty="0"/>
              <a:t> A ampliação do acesso a água potável para a PSR de Salvador é necessária e possível por meio da adoção das medidas emergenciais implantadas no NE e SE durante a pandemia.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272ADA3-1076-43E4-8EB2-5BE5CCBC3E24}"/>
              </a:ext>
            </a:extLst>
          </p:cNvPr>
          <p:cNvSpPr txBox="1"/>
          <p:nvPr/>
        </p:nvSpPr>
        <p:spPr>
          <a:xfrm>
            <a:off x="184059" y="3429000"/>
            <a:ext cx="3719147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/>
              <a:t>Material e métodos</a:t>
            </a:r>
          </a:p>
          <a:p>
            <a:pPr algn="just"/>
            <a:endParaRPr lang="pt-BR" sz="1100" b="1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/>
              <a:t>Pesquisa bibliográfica sobre o acesso à água como direito essencial.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/>
              <a:t>Utilização de dados de crescimento da população de rua do Brasil e de Salvador (IPEA, 2020; Projeto Axé, 2017) e análise desse crescimento, com projeções futuras.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/>
              <a:t>Entrevistas com a Defensoria Pública do Estado da Bahia, o Movimento de População de Rua Nacional e moradores em situação de rua de Salvador, permitindo uma análise do panorama dessa população no contexto do acesso à água em Salvador e evidenciando a violação desse direito.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/>
              <a:t>Levantamento de medidas emergenciais nas regiões Sudeste e Nordeste, voltadas para essa população na pandemia (IPEA, 2020), evidenciando a possibilidade de aumento do acesso água para a PSR de Salvador.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5911307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608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ACESSO À ÁGUA PARA A POPULAÇÃO EM SITUAÇÃO DE RUA DE SALVADOR A PARTIR DE MEDIDAS EMERGENCIAIS ADOTADAS  PARA AS POPULAÇÕES EM SITUAÇÃO DE RUA NO BRASIL DURANTE A PANDEMIA DA COVID-19 SANTOS, Gustavo1; MORAES, Luiz Roberto Santos2; BORJA, Patrícia3  (1. UFBA, gustavosanta@ufba.br, 2. UFBA, moraes@ufba.br 3. UFBA, borja@ufba.br)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ACESSO À ÁGUA PARA A POPULAÇÃO EM SITUAÇÃO DE RUA DE SALVADOR A PARTIR DE MEDIDAS EMERGENCIAIS ADOTADAS  PARA AS POPULAÇÕES EM SITUAÇÃO DE RUA NO BRASIL DURANTE A PANDEMIA DA COVID-19 SANTOS, Gustavo1; MORAES, Luiz Roberto Santos2; BORJA, Patrícia3  (1. UFBA, gustavosanta@ufba.br, 2. UFBA, moraes@ufba.br 3. UFBA, borja@ufba.br) </dc:title>
  <dc:creator>Gustavo Santa Cruz Santos</dc:creator>
  <cp:lastModifiedBy>Gustavo Santa Cruz Santos</cp:lastModifiedBy>
  <cp:revision>2</cp:revision>
  <dcterms:created xsi:type="dcterms:W3CDTF">2022-05-30T17:00:30Z</dcterms:created>
  <dcterms:modified xsi:type="dcterms:W3CDTF">2022-05-30T18:03:02Z</dcterms:modified>
</cp:coreProperties>
</file>