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0066FF"/>
    <a:srgbClr val="0099FF"/>
    <a:srgbClr val="33CCFF"/>
    <a:srgbClr val="33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3F9EE-B244-4615-8A5A-7745F3896B94}" v="484" dt="2022-06-24T18:25:21.918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5" autoAdjust="0"/>
    <p:restoredTop sz="82168"/>
  </p:normalViewPr>
  <p:slideViewPr>
    <p:cSldViewPr>
      <p:cViewPr>
        <p:scale>
          <a:sx n="70" d="100"/>
          <a:sy n="70" d="100"/>
        </p:scale>
        <p:origin x="222" y="-1752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Oliveira" userId="17944406b72b86b5" providerId="LiveId" clId="{1593F9EE-B244-4615-8A5A-7745F3896B94}"/>
    <pc:docChg chg="undo custSel modSld modMainMaster modNotesMaster">
      <pc:chgData name="Laís Oliveira" userId="17944406b72b86b5" providerId="LiveId" clId="{1593F9EE-B244-4615-8A5A-7745F3896B94}" dt="2022-06-24T18:26:10.491" v="1000" actId="20577"/>
      <pc:docMkLst>
        <pc:docMk/>
      </pc:docMkLst>
      <pc:sldChg chg="addSp delSp modSp mod">
        <pc:chgData name="Laís Oliveira" userId="17944406b72b86b5" providerId="LiveId" clId="{1593F9EE-B244-4615-8A5A-7745F3896B94}" dt="2022-06-24T18:26:10.491" v="1000" actId="20577"/>
        <pc:sldMkLst>
          <pc:docMk/>
          <pc:sldMk cId="0" sldId="256"/>
        </pc:sldMkLst>
        <pc:spChg chg="add mod">
          <ac:chgData name="Laís Oliveira" userId="17944406b72b86b5" providerId="LiveId" clId="{1593F9EE-B244-4615-8A5A-7745F3896B94}" dt="2022-06-24T18:22:07.251" v="950" actId="1076"/>
          <ac:spMkLst>
            <pc:docMk/>
            <pc:sldMk cId="0" sldId="256"/>
            <ac:spMk id="2" creationId="{02C78DBB-6AEC-88E2-C791-6C194561480C}"/>
          </ac:spMkLst>
        </pc:spChg>
        <pc:spChg chg="add del mod">
          <ac:chgData name="Laís Oliveira" userId="17944406b72b86b5" providerId="LiveId" clId="{1593F9EE-B244-4615-8A5A-7745F3896B94}" dt="2022-06-24T17:37:29.662" v="658" actId="478"/>
          <ac:spMkLst>
            <pc:docMk/>
            <pc:sldMk cId="0" sldId="256"/>
            <ac:spMk id="19" creationId="{5E504219-23DA-96FB-FC27-811749677409}"/>
          </ac:spMkLst>
        </pc:spChg>
        <pc:spChg chg="add del mod">
          <ac:chgData name="Laís Oliveira" userId="17944406b72b86b5" providerId="LiveId" clId="{1593F9EE-B244-4615-8A5A-7745F3896B94}" dt="2022-06-15T19:38:15.397" v="433" actId="478"/>
          <ac:spMkLst>
            <pc:docMk/>
            <pc:sldMk cId="0" sldId="256"/>
            <ac:spMk id="20" creationId="{8486682B-8BFF-EB54-9975-A10D7BE6E4A3}"/>
          </ac:spMkLst>
        </pc:spChg>
        <pc:spChg chg="add mod">
          <ac:chgData name="Laís Oliveira" userId="17944406b72b86b5" providerId="LiveId" clId="{1593F9EE-B244-4615-8A5A-7745F3896B94}" dt="2022-06-24T18:23:02.345" v="955" actId="20577"/>
          <ac:spMkLst>
            <pc:docMk/>
            <pc:sldMk cId="0" sldId="256"/>
            <ac:spMk id="20" creationId="{AAAF89FC-5DB2-7C25-D108-18128492E786}"/>
          </ac:spMkLst>
        </pc:spChg>
        <pc:spChg chg="add mod">
          <ac:chgData name="Laís Oliveira" userId="17944406b72b86b5" providerId="LiveId" clId="{1593F9EE-B244-4615-8A5A-7745F3896B94}" dt="2022-06-24T18:04:57.555" v="826" actId="571"/>
          <ac:spMkLst>
            <pc:docMk/>
            <pc:sldMk cId="0" sldId="256"/>
            <ac:spMk id="22" creationId="{46E0199B-E3D6-93BB-646C-44D9F17C3D42}"/>
          </ac:spMkLst>
        </pc:spChg>
        <pc:spChg chg="mod">
          <ac:chgData name="Laís Oliveira" userId="17944406b72b86b5" providerId="LiveId" clId="{1593F9EE-B244-4615-8A5A-7745F3896B94}" dt="2022-06-24T18:24:06.819" v="966" actId="1036"/>
          <ac:spMkLst>
            <pc:docMk/>
            <pc:sldMk cId="0" sldId="256"/>
            <ac:spMk id="23" creationId="{64351988-5807-1D1E-B73C-6CE7BD9DC93E}"/>
          </ac:spMkLst>
        </pc:spChg>
        <pc:spChg chg="mod">
          <ac:chgData name="Laís Oliveira" userId="17944406b72b86b5" providerId="LiveId" clId="{1593F9EE-B244-4615-8A5A-7745F3896B94}" dt="2022-06-24T18:25:05.408" v="991"/>
          <ac:spMkLst>
            <pc:docMk/>
            <pc:sldMk cId="0" sldId="256"/>
            <ac:spMk id="24" creationId="{7E6940FB-4193-AA4A-B12A-B6A510A67771}"/>
          </ac:spMkLst>
        </pc:spChg>
        <pc:spChg chg="mod">
          <ac:chgData name="Laís Oliveira" userId="17944406b72b86b5" providerId="LiveId" clId="{1593F9EE-B244-4615-8A5A-7745F3896B94}" dt="2022-06-24T18:23:39.172" v="959" actId="1035"/>
          <ac:spMkLst>
            <pc:docMk/>
            <pc:sldMk cId="0" sldId="256"/>
            <ac:spMk id="26" creationId="{D1E7072C-42F9-C961-E145-D1EFF9BA4D82}"/>
          </ac:spMkLst>
        </pc:spChg>
        <pc:spChg chg="add mod">
          <ac:chgData name="Laís Oliveira" userId="17944406b72b86b5" providerId="LiveId" clId="{1593F9EE-B244-4615-8A5A-7745F3896B94}" dt="2022-06-24T18:20:39.109" v="938" actId="1035"/>
          <ac:spMkLst>
            <pc:docMk/>
            <pc:sldMk cId="0" sldId="256"/>
            <ac:spMk id="27" creationId="{FF1A17B9-6D3B-0D2A-A3D6-FFC5062BD906}"/>
          </ac:spMkLst>
        </pc:spChg>
        <pc:spChg chg="add mod">
          <ac:chgData name="Laís Oliveira" userId="17944406b72b86b5" providerId="LiveId" clId="{1593F9EE-B244-4615-8A5A-7745F3896B94}" dt="2022-06-24T18:18:51.809" v="918" actId="571"/>
          <ac:spMkLst>
            <pc:docMk/>
            <pc:sldMk cId="0" sldId="256"/>
            <ac:spMk id="28" creationId="{680264A8-5414-05D5-457C-FFA17699D9DD}"/>
          </ac:spMkLst>
        </pc:spChg>
        <pc:spChg chg="mod">
          <ac:chgData name="Laís Oliveira" userId="17944406b72b86b5" providerId="LiveId" clId="{1593F9EE-B244-4615-8A5A-7745F3896B94}" dt="2022-06-24T18:26:10.491" v="1000" actId="20577"/>
          <ac:spMkLst>
            <pc:docMk/>
            <pc:sldMk cId="0" sldId="256"/>
            <ac:spMk id="29" creationId="{ED82BC99-EA31-DECD-1246-4FC2EF4504E3}"/>
          </ac:spMkLst>
        </pc:spChg>
        <pc:spChg chg="add mod">
          <ac:chgData name="Laís Oliveira" userId="17944406b72b86b5" providerId="LiveId" clId="{1593F9EE-B244-4615-8A5A-7745F3896B94}" dt="2022-06-24T18:18:51.809" v="918" actId="571"/>
          <ac:spMkLst>
            <pc:docMk/>
            <pc:sldMk cId="0" sldId="256"/>
            <ac:spMk id="30" creationId="{E61A6DA4-7495-A73F-8CE4-68EA4EBA1910}"/>
          </ac:spMkLst>
        </pc:spChg>
        <pc:spChg chg="mod">
          <ac:chgData name="Laís Oliveira" userId="17944406b72b86b5" providerId="LiveId" clId="{1593F9EE-B244-4615-8A5A-7745F3896B94}" dt="2022-06-24T18:20:23.632" v="932" actId="1035"/>
          <ac:spMkLst>
            <pc:docMk/>
            <pc:sldMk cId="0" sldId="256"/>
            <ac:spMk id="31" creationId="{A7C8A8BB-EF73-4C09-9A22-EB5D42CA53AA}"/>
          </ac:spMkLst>
        </pc:spChg>
        <pc:spChg chg="del mod">
          <ac:chgData name="Laís Oliveira" userId="17944406b72b86b5" providerId="LiveId" clId="{1593F9EE-B244-4615-8A5A-7745F3896B94}" dt="2022-06-15T19:23:14.209" v="267" actId="478"/>
          <ac:spMkLst>
            <pc:docMk/>
            <pc:sldMk cId="0" sldId="256"/>
            <ac:spMk id="32" creationId="{0A2E6AB1-0746-0B8F-F669-191A259DA949}"/>
          </ac:spMkLst>
        </pc:spChg>
        <pc:spChg chg="mod">
          <ac:chgData name="Laís Oliveira" userId="17944406b72b86b5" providerId="LiveId" clId="{1593F9EE-B244-4615-8A5A-7745F3896B94}" dt="2022-06-24T18:21:25.158" v="946" actId="1035"/>
          <ac:spMkLst>
            <pc:docMk/>
            <pc:sldMk cId="0" sldId="256"/>
            <ac:spMk id="55" creationId="{A53C3693-0FDC-47E9-9B15-AA4A31A4ED1E}"/>
          </ac:spMkLst>
        </pc:spChg>
        <pc:spChg chg="mod">
          <ac:chgData name="Laís Oliveira" userId="17944406b72b86b5" providerId="LiveId" clId="{1593F9EE-B244-4615-8A5A-7745F3896B94}" dt="2022-06-24T18:25:21.918" v="993" actId="1036"/>
          <ac:spMkLst>
            <pc:docMk/>
            <pc:sldMk cId="0" sldId="256"/>
            <ac:spMk id="3075" creationId="{9A040315-77A7-E323-81E3-62F427DCD428}"/>
          </ac:spMkLst>
        </pc:spChg>
        <pc:spChg chg="del">
          <ac:chgData name="Laís Oliveira" userId="17944406b72b86b5" providerId="LiveId" clId="{1593F9EE-B244-4615-8A5A-7745F3896B94}" dt="2022-06-15T19:31:55.159" v="376" actId="478"/>
          <ac:spMkLst>
            <pc:docMk/>
            <pc:sldMk cId="0" sldId="256"/>
            <ac:spMk id="3110" creationId="{5EC143C0-AD75-C495-F537-D662166F8728}"/>
          </ac:spMkLst>
        </pc:spChg>
        <pc:spChg chg="mod">
          <ac:chgData name="Laís Oliveira" userId="17944406b72b86b5" providerId="LiveId" clId="{1593F9EE-B244-4615-8A5A-7745F3896B94}" dt="2022-06-24T18:21:14.843" v="942" actId="1035"/>
          <ac:spMkLst>
            <pc:docMk/>
            <pc:sldMk cId="0" sldId="256"/>
            <ac:spMk id="3111" creationId="{7AA821D2-933E-B0C0-B879-B45CD00D3911}"/>
          </ac:spMkLst>
        </pc:spChg>
        <pc:spChg chg="mod">
          <ac:chgData name="Laís Oliveira" userId="17944406b72b86b5" providerId="LiveId" clId="{1593F9EE-B244-4615-8A5A-7745F3896B94}" dt="2022-06-24T18:22:07.251" v="950" actId="1076"/>
          <ac:spMkLst>
            <pc:docMk/>
            <pc:sldMk cId="0" sldId="256"/>
            <ac:spMk id="3112" creationId="{E52134AF-F9F5-EE63-2003-5FC82AEEAD4F}"/>
          </ac:spMkLst>
        </pc:spChg>
        <pc:spChg chg="mod">
          <ac:chgData name="Laís Oliveira" userId="17944406b72b86b5" providerId="LiveId" clId="{1593F9EE-B244-4615-8A5A-7745F3896B94}" dt="2022-06-24T18:24:45.942" v="974" actId="1035"/>
          <ac:spMkLst>
            <pc:docMk/>
            <pc:sldMk cId="0" sldId="256"/>
            <ac:spMk id="3115" creationId="{3A936E44-67D3-D4FA-0728-9253B9290450}"/>
          </ac:spMkLst>
        </pc:spChg>
        <pc:graphicFrameChg chg="del">
          <ac:chgData name="Laís Oliveira" userId="17944406b72b86b5" providerId="LiveId" clId="{1593F9EE-B244-4615-8A5A-7745F3896B94}" dt="2022-06-15T19:21:08.036" v="222" actId="478"/>
          <ac:graphicFrameMkLst>
            <pc:docMk/>
            <pc:sldMk cId="0" sldId="256"/>
            <ac:graphicFrameMk id="64" creationId="{9C7ABFF0-578A-4587-BF58-24FD4D1CF53C}"/>
          </ac:graphicFrameMkLst>
        </pc:graphicFrameChg>
        <pc:picChg chg="add mod">
          <ac:chgData name="Laís Oliveira" userId="17944406b72b86b5" providerId="LiveId" clId="{1593F9EE-B244-4615-8A5A-7745F3896B94}" dt="2022-06-24T18:24:59.479" v="978" actId="1035"/>
          <ac:picMkLst>
            <pc:docMk/>
            <pc:sldMk cId="0" sldId="256"/>
            <ac:picMk id="17" creationId="{3C191EBA-5369-6686-23BB-8E03C1FA5FB9}"/>
          </ac:picMkLst>
        </pc:picChg>
        <pc:picChg chg="add mod">
          <ac:chgData name="Laís Oliveira" userId="17944406b72b86b5" providerId="LiveId" clId="{1593F9EE-B244-4615-8A5A-7745F3896B94}" dt="2022-06-24T18:22:41.381" v="953" actId="1035"/>
          <ac:picMkLst>
            <pc:docMk/>
            <pc:sldMk cId="0" sldId="256"/>
            <ac:picMk id="18" creationId="{DA3FBFD2-A5C6-26FC-8FFC-C0C59461D8E2}"/>
          </ac:picMkLst>
        </pc:picChg>
        <pc:picChg chg="mod">
          <ac:chgData name="Laís Oliveira" userId="17944406b72b86b5" providerId="LiveId" clId="{1593F9EE-B244-4615-8A5A-7745F3896B94}" dt="2022-06-24T17:21:20.378" v="514" actId="1076"/>
          <ac:picMkLst>
            <pc:docMk/>
            <pc:sldMk cId="0" sldId="256"/>
            <ac:picMk id="21" creationId="{E5D58E4A-5533-50A1-3C2F-F4645CDFBE71}"/>
          </ac:picMkLst>
        </pc:picChg>
        <pc:picChg chg="add mod">
          <ac:chgData name="Laís Oliveira" userId="17944406b72b86b5" providerId="LiveId" clId="{1593F9EE-B244-4615-8A5A-7745F3896B94}" dt="2022-06-24T18:04:57.555" v="826" actId="571"/>
          <ac:picMkLst>
            <pc:docMk/>
            <pc:sldMk cId="0" sldId="256"/>
            <ac:picMk id="25" creationId="{4D45A78B-60C5-611B-1300-0727B46F0697}"/>
          </ac:picMkLst>
        </pc:picChg>
        <pc:picChg chg="mod">
          <ac:chgData name="Laís Oliveira" userId="17944406b72b86b5" providerId="LiveId" clId="{1593F9EE-B244-4615-8A5A-7745F3896B94}" dt="2022-06-24T17:21:40.087" v="517" actId="1076"/>
          <ac:picMkLst>
            <pc:docMk/>
            <pc:sldMk cId="0" sldId="256"/>
            <ac:picMk id="3120" creationId="{8C33A45D-A1D5-F882-93A1-E651D0BE23ED}"/>
          </ac:picMkLst>
        </pc:picChg>
      </pc:sldChg>
      <pc:sldMasterChg chg="modSp modSldLayout">
        <pc:chgData name="Laís Oliveira" userId="17944406b72b86b5" providerId="LiveId" clId="{1593F9EE-B244-4615-8A5A-7745F3896B94}" dt="2022-06-24T17:11:23.911" v="507"/>
        <pc:sldMasterMkLst>
          <pc:docMk/>
          <pc:sldMasterMk cId="3070037633" sldId="2147483660"/>
        </pc:sldMasterMkLst>
        <pc:spChg chg="mod">
          <ac:chgData name="Laís Oliveira" userId="17944406b72b86b5" providerId="LiveId" clId="{1593F9EE-B244-4615-8A5A-7745F3896B94}" dt="2022-06-24T17:11:23.911" v="507"/>
          <ac:spMkLst>
            <pc:docMk/>
            <pc:sldMasterMk cId="3070037633" sldId="2147483660"/>
            <ac:spMk id="2" creationId="{00000000-0000-0000-0000-000000000000}"/>
          </ac:spMkLst>
        </pc:spChg>
        <pc:spChg chg="mod">
          <ac:chgData name="Laís Oliveira" userId="17944406b72b86b5" providerId="LiveId" clId="{1593F9EE-B244-4615-8A5A-7745F3896B94}" dt="2022-06-24T17:11:23.911" v="507"/>
          <ac:spMkLst>
            <pc:docMk/>
            <pc:sldMasterMk cId="3070037633" sldId="2147483660"/>
            <ac:spMk id="3" creationId="{00000000-0000-0000-0000-000000000000}"/>
          </ac:spMkLst>
        </pc:spChg>
        <pc:spChg chg="mod">
          <ac:chgData name="Laís Oliveira" userId="17944406b72b86b5" providerId="LiveId" clId="{1593F9EE-B244-4615-8A5A-7745F3896B94}" dt="2022-06-24T17:11:23.911" v="507"/>
          <ac:spMkLst>
            <pc:docMk/>
            <pc:sldMasterMk cId="3070037633" sldId="2147483660"/>
            <ac:spMk id="4" creationId="{00000000-0000-0000-0000-000000000000}"/>
          </ac:spMkLst>
        </pc:spChg>
        <pc:spChg chg="mod">
          <ac:chgData name="Laís Oliveira" userId="17944406b72b86b5" providerId="LiveId" clId="{1593F9EE-B244-4615-8A5A-7745F3896B94}" dt="2022-06-24T17:11:23.911" v="507"/>
          <ac:spMkLst>
            <pc:docMk/>
            <pc:sldMasterMk cId="3070037633" sldId="2147483660"/>
            <ac:spMk id="5" creationId="{00000000-0000-0000-0000-000000000000}"/>
          </ac:spMkLst>
        </pc:spChg>
        <pc:spChg chg="mod">
          <ac:chgData name="Laís Oliveira" userId="17944406b72b86b5" providerId="LiveId" clId="{1593F9EE-B244-4615-8A5A-7745F3896B94}" dt="2022-06-24T17:11:23.911" v="507"/>
          <ac:spMkLst>
            <pc:docMk/>
            <pc:sldMasterMk cId="3070037633" sldId="2147483660"/>
            <ac:spMk id="6" creationId="{00000000-0000-0000-0000-000000000000}"/>
          </ac:spMkLst>
        </pc:sp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722322135" sldId="2147483661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722322135" sldId="2147483661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722322135" sldId="2147483661"/>
              <ac:spMk id="3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1308334531" sldId="2147483663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1308334531" sldId="2147483663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1308334531" sldId="2147483663"/>
              <ac:spMk id="3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2966940408" sldId="2147483664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966940408" sldId="2147483664"/>
              <ac:spMk id="3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966940408" sldId="2147483664"/>
              <ac:spMk id="4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511941730" sldId="2147483665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511941730" sldId="2147483665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511941730" sldId="2147483665"/>
              <ac:spMk id="3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511941730" sldId="2147483665"/>
              <ac:spMk id="4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511941730" sldId="2147483665"/>
              <ac:spMk id="5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511941730" sldId="2147483665"/>
              <ac:spMk id="6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3654032935" sldId="2147483668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3654032935" sldId="2147483668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3654032935" sldId="2147483668"/>
              <ac:spMk id="3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3654032935" sldId="2147483668"/>
              <ac:spMk id="4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2422332850" sldId="2147483669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422332850" sldId="2147483669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422332850" sldId="2147483669"/>
              <ac:spMk id="3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422332850" sldId="2147483669"/>
              <ac:spMk id="4" creationId="{00000000-0000-0000-0000-000000000000}"/>
            </ac:spMkLst>
          </pc:spChg>
        </pc:sldLayoutChg>
        <pc:sldLayoutChg chg="modSp">
          <pc:chgData name="Laís Oliveira" userId="17944406b72b86b5" providerId="LiveId" clId="{1593F9EE-B244-4615-8A5A-7745F3896B94}" dt="2022-06-24T17:11:23.911" v="507"/>
          <pc:sldLayoutMkLst>
            <pc:docMk/>
            <pc:sldMasterMk cId="3070037633" sldId="2147483660"/>
            <pc:sldLayoutMk cId="297707280" sldId="2147483671"/>
          </pc:sldLayoutMkLst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97707280" sldId="2147483671"/>
              <ac:spMk id="2" creationId="{00000000-0000-0000-0000-000000000000}"/>
            </ac:spMkLst>
          </pc:spChg>
          <pc:spChg chg="mod">
            <ac:chgData name="Laís Oliveira" userId="17944406b72b86b5" providerId="LiveId" clId="{1593F9EE-B244-4615-8A5A-7745F3896B94}" dt="2022-06-24T17:11:23.911" v="507"/>
            <ac:spMkLst>
              <pc:docMk/>
              <pc:sldMasterMk cId="3070037633" sldId="2147483660"/>
              <pc:sldLayoutMk cId="29770728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E1E8F4F-391A-C9DA-D08B-CDD051B67CB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20E7B4E-F17B-4F47-BF2F-2C122B58AD3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86365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72730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259095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345460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43182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6pPr>
    <a:lvl7pPr marL="51819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7pPr>
    <a:lvl8pPr marL="604556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8pPr>
    <a:lvl9pPr marL="690921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72680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31600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112302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33274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AF96-D545-4DF2-9AC9-32AA2344C3FE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61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0ABD-6371-4874-A238-736DF8135C6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952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0741-C782-42A6-9FE8-91264B10880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928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21667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29925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E82-A0DF-4727-BF9B-E2BFD676F7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213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45FA-5E01-4B64-BE4E-DCDCEBCD62A0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87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6888-EE63-4338-AF1B-1074E31AF02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645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Subtitle 2">
            <a:extLst>
              <a:ext uri="{FF2B5EF4-FFF2-40B4-BE49-F238E27FC236}">
                <a16:creationId xmlns:a16="http://schemas.microsoft.com/office/drawing/2014/main" id="{E52134AF-F9F5-EE63-2003-5FC82AEEA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1219200"/>
            <a:ext cx="5040000" cy="167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algn="just"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O processo de digestão anaeróbia é uma tecnologia eficaz para resolver a problemática da escassez de energia e dos problemas de poluição ambiental das indústrias e de atividades residenciais (Zhang et al., 2013). 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No entanto,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Steinmetz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(2016) ressalta que a maior dificuldade para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metanização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de resíduos orgânicos é a obtenção de um inóculo anaeróbio em condições estáveis para realização dos testes de digestão, visto que no Brasil, especificamente, a aquisição desse tipo de inóculo é bastante difícil, em função das distâncias e menor nível tecnológico dos reatores anaeróbios disponíveis, necessitando, com isso, a aclimatação do inóculo ao substrato que será tratado.</a:t>
            </a: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en-US" altLang="pt-BR" sz="1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3A936E44-67D3-D4FA-0728-9253B9290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774" y="6172200"/>
            <a:ext cx="28900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Resíduo alimentar</a:t>
            </a: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041400" y="0"/>
            <a:ext cx="13533498" cy="3512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USO DE INÓCULO ACLIMATADO PARA A METANIZAÇÃO DE RESÍDUO ALIMENTAR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9A040315-77A7-E323-81E3-62F427DCD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399" y="626094"/>
            <a:ext cx="13533497" cy="440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Laís Roberta Galdino de OLIVEIRA</a:t>
            </a:r>
            <a:r>
              <a:rPr lang="pt-BR" altLang="pt-B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alt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Derovil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Antonio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dos SANTOS FILHO</a:t>
            </a:r>
            <a:r>
              <a:rPr lang="pt-BR" altLang="pt-B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, José Fernando Thomé  JUCÁ</a:t>
            </a:r>
            <a:r>
              <a:rPr lang="pt-BR" altLang="pt-B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, Maurício Alves da Motta SOBRINHO</a:t>
            </a:r>
            <a:r>
              <a:rPr lang="pt-BR" altLang="pt-B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, Sérgio Peres Ramos SILVA</a:t>
            </a:r>
            <a:r>
              <a:rPr lang="pt-BR" altLang="pt-BR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0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1. Universidade Federal de Goiás, Goiânia/GO, laisroberta@ufg.br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2. Universidade Federal de Pernambuco, Recife/PE derovilsantos@gmail.com, jucah@ufpe.br, mottas@ufpe.br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Arial" panose="020B0604020202020204" pitchFamily="34" charset="0"/>
              </a:rPr>
              <a:t>3. Universidade de Pernambuco, Recife/PE, sergperes@gmail.com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1" name="Rectangle 37">
            <a:extLst>
              <a:ext uri="{FF2B5EF4-FFF2-40B4-BE49-F238E27FC236}">
                <a16:creationId xmlns:a16="http://schemas.microsoft.com/office/drawing/2014/main" id="{7AA821D2-933E-B0C0-B879-B45CD00D3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143000"/>
            <a:ext cx="16056000" cy="0"/>
          </a:xfrm>
          <a:prstGeom prst="rect">
            <a:avLst/>
          </a:prstGeom>
          <a:solidFill>
            <a:srgbClr val="0033CC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286">
              <a:ea typeface="MS PGothic" panose="020B0600070205080204" pitchFamily="34" charset="-128"/>
            </a:endParaRPr>
          </a:p>
        </p:txBody>
      </p:sp>
      <p:pic>
        <p:nvPicPr>
          <p:cNvPr id="3120" name="Picture 53" descr="Resultado de imagem para logo ufg regional jataÃ­">
            <a:extLst>
              <a:ext uri="{FF2B5EF4-FFF2-40B4-BE49-F238E27FC236}">
                <a16:creationId xmlns:a16="http://schemas.microsoft.com/office/drawing/2014/main" id="{8C33A45D-A1D5-F882-93A1-E651D0BE23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4"/>
          <a:stretch/>
        </p:blipFill>
        <p:spPr bwMode="auto">
          <a:xfrm>
            <a:off x="14574898" y="110438"/>
            <a:ext cx="1499626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20" descr="Uma imagem com texto, símbolo&#10;&#10;Descrição gerada automaticamente">
            <a:extLst>
              <a:ext uri="{FF2B5EF4-FFF2-40B4-BE49-F238E27FC236}">
                <a16:creationId xmlns:a16="http://schemas.microsoft.com/office/drawing/2014/main" id="{E5D58E4A-5533-50A1-3C2F-F4645CDFB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19172"/>
            <a:ext cx="804289" cy="90000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64351988-5807-1D1E-B73C-6CE7BD9DC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2914834"/>
            <a:ext cx="5040000" cy="51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OBJETIVO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Desta forma, o presente estudo tem objetivo otimizar 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metanização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de resíduos alimentares, através do uso de um inóculo aclimatado.</a:t>
            </a:r>
            <a:endParaRPr lang="en-US" altLang="pt-BR" sz="1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7E6940FB-4193-AA4A-B12A-B6A510A67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" y="3581400"/>
            <a:ext cx="5040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METODOLOGIA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O resíduo alimentar (RA) utilizado nesse estudo foi obtido no Restaurante Universitário (RU) da Universidade Federal de Pernambuco (UFPE), sendo o mesmo composto de resíduos provenientes da cozinha (cascas e pedaços estragados de frutas e verduras) e do refeitório (resto de comida processada). E o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digestato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foi oriundo de um reator anaeróbio, que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codigeriu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lodo de esgoto doméstico (anaeróbio), resíduo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ruminal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bovino, esterco caprino e resíduo de hortifrútis (do Centro de Abastecimento e Logística de Pernambuco), na proporção 5:4:1:5, aproximadamente e respectivamente, denominado de DG.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Para a caracterização do RA foi realizada uma amostragem por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quarteamento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de acordo com NBR 10.007 (ABNT, 2004), em seguida extraiu-se o solubilizado do resíduo, utilizando uma relação de 1:20 para a massa da amostra (resíduo alimentar) e o volume do extrator (água destilada), seguindo a metodologia Lange et al. (2002), visando a determinação dos seguintes parâmetros: demanda química de oxigênio - DQO (método da espectrofotometria), e pH (método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potenciométrico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). Tais análises também foram realizadas com as amostras in natura (líquida) do inóculo. </a:t>
            </a: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Para a avaliação do potencial de produção de metano foi realizado o ensaio de BMP (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Biochemical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Methane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Potential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ou Potencial Bioquímico de Metano), no Sistema automático de potencial de metano (marca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Bioprocess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Control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) com agitação constante (100 rpm) e temperatura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mesofílica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constante (~37º).</a:t>
            </a: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r>
              <a:rPr lang="en-US" altLang="pt-BR" sz="700" dirty="0">
                <a:latin typeface="Arial" panose="020B0604020202020204" pitchFamily="34" charset="0"/>
                <a:cs typeface="Geneva" pitchFamily="34" charset="0"/>
              </a:rPr>
              <a:t>,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1E7072C-42F9-C961-E145-D1EFF9BA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7400" y="2209800"/>
            <a:ext cx="5040000" cy="201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CONSIDERAÇÕES FINAIS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codigestão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dos materiais pode tornar as condições ambientais mais favoráveis, em decorrência da complementaridade das características destes substratos;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Ao correlacionar os parâmetros antes e depois da digestão anaeróbia, pode-se observar que tais variações foram produto das reações ocorridas em cada etapa da digestão anaeróbia, inclusive na degradação/conversão da matéria orgânica em metano, sendo mais expressiva na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codigestão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devido a maior quantidade de matéria orgânica biodegradável, bem como alcalinidade do meio.</a:t>
            </a:r>
          </a:p>
          <a:p>
            <a:pPr algn="just" eaLnBrk="1" hangingPunct="1">
              <a:buFontTx/>
              <a:buNone/>
            </a:pP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D82BC99-EA31-DECD-1246-4FC2EF450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697" y="5181600"/>
            <a:ext cx="5040000" cy="115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RESULTADOS E DISCUSSÃO</a:t>
            </a:r>
          </a:p>
          <a:p>
            <a:pPr algn="just"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A umidade de RA e DG são bastante elevada, sendo, respectivamente, 84,6 e 92,1%, no entanto, conforme </a:t>
            </a:r>
            <a:r>
              <a:rPr lang="pt-BR" altLang="pt-BR" sz="1000" dirty="0" err="1">
                <a:latin typeface="Arial" panose="020B0604020202020204" pitchFamily="34" charset="0"/>
              </a:rPr>
              <a:t>Rizzoni</a:t>
            </a:r>
            <a:r>
              <a:rPr lang="pt-BR" altLang="pt-BR" sz="1000" dirty="0">
                <a:latin typeface="Arial" panose="020B0604020202020204" pitchFamily="34" charset="0"/>
              </a:rPr>
              <a:t> et al. (2012), o teor de água deve estar em torno de 90% para não ser prejudicial à digestão, visto que trata-se de um meio fundamental para o transporte de nutrientes. Desta forma, o resíduo alimentar encontra-se abaixo nesse patamar, demonstrando, com isso, a possível necessidade de um aporte de água. </a:t>
            </a:r>
          </a:p>
          <a:p>
            <a:pPr algn="just"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Quanto a relação SV/ST, nota-se que a mesma é maior para o resíduo alimentar (0,94) e menor para o inóculo (0,59), visto que o mesmo já sofreu uma degradação biológica, onde grande parte da matéria orgânica foi consumida. </a:t>
            </a:r>
          </a:p>
          <a:p>
            <a:pPr algn="just"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Segundo Pereira et al. (2009), o intervalo entre 6,5 e 7,5 é ótimo de crescimento dos micro-organismos produtores de metano, especialmente os metanogênicos. No entanto, o pH do resíduo alimentar esteva abaixo da referida faixa (5,7), que pode inibir a atividade da metanogênica. Por outro lado, o pH do </a:t>
            </a:r>
            <a:r>
              <a:rPr lang="pt-BR" altLang="pt-BR" sz="1000" dirty="0" err="1">
                <a:latin typeface="Arial" panose="020B0604020202020204" pitchFamily="34" charset="0"/>
              </a:rPr>
              <a:t>digestato</a:t>
            </a:r>
            <a:r>
              <a:rPr lang="pt-BR" altLang="pt-BR" sz="1000" dirty="0">
                <a:latin typeface="Arial" panose="020B0604020202020204" pitchFamily="34" charset="0"/>
              </a:rPr>
              <a:t> ficou acima da faixa supracitada (7,6), o que é esperado, devido ao processo de digestão e aclimatação anaeróbia, que culmina na elevação do pH, visto que há um consumo dos </a:t>
            </a:r>
            <a:r>
              <a:rPr lang="pt-BR" altLang="pt-BR" sz="1000" dirty="0" err="1">
                <a:latin typeface="Arial" panose="020B0604020202020204" pitchFamily="34" charset="0"/>
              </a:rPr>
              <a:t>AGVs</a:t>
            </a:r>
            <a:r>
              <a:rPr lang="pt-BR" altLang="pt-BR" sz="1000" dirty="0">
                <a:latin typeface="Arial" panose="020B0604020202020204" pitchFamily="34" charset="0"/>
              </a:rPr>
              <a:t>.</a:t>
            </a:r>
          </a:p>
          <a:p>
            <a:pPr algn="just">
              <a:buNone/>
            </a:pPr>
            <a:r>
              <a:rPr lang="pt-BR" altLang="pt-BR" sz="1000">
                <a:latin typeface="Arial" panose="020B0604020202020204" pitchFamily="34" charset="0"/>
              </a:rPr>
              <a:t>Ainda, </a:t>
            </a:r>
            <a:r>
              <a:rPr lang="pt-BR" altLang="pt-BR" sz="1000" dirty="0">
                <a:latin typeface="Arial" panose="020B0604020202020204" pitchFamily="34" charset="0"/>
              </a:rPr>
              <a:t>pode-se observar que tanto o resíduo quanto o inóculo possuem uma relação C:N menor do que as faixas recomendadas, indicando excesso de nitrogênio e carência de carbono. </a:t>
            </a:r>
          </a:p>
          <a:p>
            <a:pPr algn="just" eaLnBrk="1" hangingPunct="1"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A produção acumulada de metano de DG e DG + RA foram de 44,6 e 2.732,1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NmL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respectivamente (em 30 dias). Segundo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Gueri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et al. (2018), em ensaios BMP, os reatores permanecem incubados em temperatura constante por um tempo de retenção hidráulica (TRH) mínimo de 30 dias para substratos simples e de 120 dias para substratos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lignocelulósicos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ou recalcitrantes, embora a norma ASTM E2170-01 recomende um TRH de 51 dias ou até que a produção de gás assuma estabilidade.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7C8A8BB-EF73-4C09-9A22-EB5D42CA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7400" y="3657600"/>
            <a:ext cx="5040000" cy="403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1400" b="1" dirty="0">
                <a:latin typeface="Arial" panose="020B0604020202020204" pitchFamily="34" charset="0"/>
                <a:cs typeface="Geneva" pitchFamily="34" charset="0"/>
              </a:rPr>
              <a:t>REFERÊNCIAS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ABNT – Associação Brasileira de Normas Técnicas. NBR 10007: Amostragem de Resíduos. Rio de Janeiro: ABNT, 2004.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Angelidaki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I.; Alves, M.;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Bolzonella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D.;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Borzacconi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L.; Campos, J. L.;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Guwy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A. J.;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Kalyuzhnyi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S.;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Jenicek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P.; van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Lier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J. B.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Defining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the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biomethane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potential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(BMP)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of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solid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organic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wastes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and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energy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crops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: a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proposed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protocol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for batch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assays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.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Water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Science &amp; Technology, v. 59, n. 5, p. 927, 2009.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Gueri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M. V. D.; Souza, S. N. M.;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Kuczman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O.;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Schirmer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W. N.;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Buratto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. W. G.; Ribeiro, C. B.;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Besinella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G. B. Digestão anaeróbia de resíduos alimentares utilizando ensaios BMP.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Biofix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Scientific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Journal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v. 3, n. 1, p. 08-16, 2018.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Holm-Nielsen, J. B.;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Seadi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T. A. L.;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Oleskowicz-Popiel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P. The future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of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anaerobic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digestion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and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biogas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utilization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.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Bioresource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Technology, v. 100, n. 22, p. 5478-5484, 2009. 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Lange, L. C.; Simões, G. F.; Ferreira, C. F. A.; Santana, D. W. E. A.; Garcia, L. N. Estudo comparativo de metodologias empregadas para a análise de resíduos sólidos urbanos. In: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Federación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Méxicana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de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Ingenieria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Sanitaria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y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Ciencias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Ambientales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; AIDIS. Gestión inteligente de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los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recursos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naturales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: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Desarrollo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y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salud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. México, D.F., FEMISCA, 2002. p.1-8, Ilus.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en-US" altLang="pt-BR" sz="1000" dirty="0">
                <a:latin typeface="Arial" panose="020B0604020202020204" pitchFamily="34" charset="0"/>
                <a:cs typeface="Geneva" pitchFamily="34" charset="0"/>
              </a:rPr>
              <a:t>Neves, L.; Oliveira, R.; Alves, M. M. Influence of inoculum activity on the bio-methanization of a kitchen waste under different waste/inoculum ratios. Process Biochemistry, v. 39, n. 12, p. 2019-2024, 2004.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Pereira, E. L.; Campos, C. M. M.;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Moterani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F. Efeitos do pH, acidez e alcalinidade na microbiota de um reator anaeróbio de manta de lodo (UASB) tratando efluentes de suinocultura. Revista Ambiente &amp; Água, v. 4, p. 157-168, 2009.</a:t>
            </a:r>
            <a:endParaRPr lang="en-US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Rizzoni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L. B.; Tobias, A. C. T.; Del Bianchi, M.; Garcia, J. A. D. Digestão anaeróbia no tratamento de dejetos de suínos. Revista Científica Eletrônica de Medicina Veterinária, Ano IX, n.18, 2012.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Silva, M. C. P.  Avaliação de lodo anaeróbio e dejeto bovino como potenciais inóculos para partida de digestores anaeróbios de resíduos alimentares. Dissertação (Mestrado). Belo Horizonte: Universidade Federal de Minas Gerais. 2014.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Steinmetz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, R. L. R. Avaliação do efeito de drogas veterinárias na produção específica de biogás de substratos agropecuários. Tese (Doutorado). Santa Catarina: Universidade Federal de Santa Catarina. 2016. </a:t>
            </a:r>
          </a:p>
          <a:p>
            <a:pPr indent="-36000" algn="just">
              <a:spcBef>
                <a:spcPts val="0"/>
              </a:spcBef>
              <a:buNone/>
            </a:pPr>
            <a:r>
              <a:rPr lang="en-US" altLang="pt-BR" sz="1000" dirty="0">
                <a:latin typeface="Arial" panose="020B0604020202020204" pitchFamily="34" charset="0"/>
                <a:cs typeface="Geneva" pitchFamily="34" charset="0"/>
              </a:rPr>
              <a:t>Zhang, T.; Liu, L.; Song, Z.; Ren, G.; Feng, Y.; Han, X.; Yang G. Biogas Production by Co-Digestion of Goat Manure with Three Crop Residues. </a:t>
            </a:r>
            <a:r>
              <a:rPr lang="en-US" altLang="pt-BR" sz="1000" dirty="0" err="1">
                <a:latin typeface="Arial" panose="020B0604020202020204" pitchFamily="34" charset="0"/>
                <a:cs typeface="Geneva" pitchFamily="34" charset="0"/>
              </a:rPr>
              <a:t>Plos</a:t>
            </a:r>
            <a:r>
              <a:rPr lang="en-US" altLang="pt-BR" sz="1000" dirty="0">
                <a:latin typeface="Arial" panose="020B0604020202020204" pitchFamily="34" charset="0"/>
                <a:cs typeface="Geneva" pitchFamily="34" charset="0"/>
              </a:rPr>
              <a:t> One, v. 8, 2013.</a:t>
            </a:r>
          </a:p>
          <a:p>
            <a:pPr indent="-36000" algn="just">
              <a:spcBef>
                <a:spcPts val="0"/>
              </a:spcBef>
              <a:buNone/>
            </a:pPr>
            <a:endParaRPr lang="pt-BR" altLang="pt-BR" sz="10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endParaRPr lang="pt-BR" altLang="pt-BR" sz="6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endParaRPr lang="pt-BR" altLang="pt-BR" sz="1100" b="1" dirty="0">
              <a:latin typeface="Arial" panose="020B0604020202020204" pitchFamily="34" charset="0"/>
              <a:cs typeface="Geneva" pitchFamily="34" charset="0"/>
            </a:endParaRPr>
          </a:p>
        </p:txBody>
      </p:sp>
      <p:pic>
        <p:nvPicPr>
          <p:cNvPr id="17" name="Imagem 16" descr="IMG_20160509_154326986">
            <a:extLst>
              <a:ext uri="{FF2B5EF4-FFF2-40B4-BE49-F238E27FC236}">
                <a16:creationId xmlns:a16="http://schemas.microsoft.com/office/drawing/2014/main" id="{3C191EBA-5369-6686-23BB-8E03C1FA5F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83" y="6400800"/>
            <a:ext cx="2890033" cy="1685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IMG_20161111_163111">
            <a:extLst>
              <a:ext uri="{FF2B5EF4-FFF2-40B4-BE49-F238E27FC236}">
                <a16:creationId xmlns:a16="http://schemas.microsoft.com/office/drawing/2014/main" id="{DA3FBFD2-A5C6-26FC-8FFC-C0C59461D8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698" y="1524000"/>
            <a:ext cx="5039999" cy="19340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2C78DBB-6AEC-88E2-C791-6C194561480C}"/>
              </a:ext>
            </a:extLst>
          </p:cNvPr>
          <p:cNvSpPr txBox="1"/>
          <p:nvPr/>
        </p:nvSpPr>
        <p:spPr>
          <a:xfrm>
            <a:off x="7211894" y="1265876"/>
            <a:ext cx="2593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Figura 2.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Sistema AMPTS II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AAF89FC-5DB2-7C25-D108-18128492E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2697" y="3645816"/>
            <a:ext cx="5040000" cy="168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O RA e o DG foram utilizados no experimento in natura, sendo o RA, triturado para melhorar a homogeneização e reduzir o tamanho das partículas em um liquidificador industrial.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Após o preenchimento, os reatores foram pesados para a quantificação exata da biomassa total a ser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biodigerida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. Em seguida os reatores foram fechados, e foi realizada a recirculação de nitrogênio gasoso (2,5 L/min), por cerca de 2 minutos, para a purga do oxigênio atmosférico contido no frasco e estabelecimento da anaerobiose.</a:t>
            </a:r>
          </a:p>
          <a:p>
            <a:pPr algn="just" eaLnBrk="1" hangingPunct="1"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Todos os referidos tratamentos foram conduzidos em triplicata, conforme sugerido por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Angelidaki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et al. (2009), para que possuam significância estatística.</a:t>
            </a:r>
          </a:p>
          <a:p>
            <a:pPr algn="just" eaLnBrk="1" hangingPunct="1">
              <a:buFontTx/>
              <a:buNone/>
            </a:pP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FF1A17B9-6D3B-0D2A-A3D6-FFC5062BD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7400" y="1219200"/>
            <a:ext cx="5040000" cy="115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None/>
            </a:pP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A produção de biogás e metano é bastante influenciada pelo teor de SV, no entanto, uma elevada carga orgânica pode gerar uma sobrecarga no sistema, devido ao acúmulo de </a:t>
            </a:r>
            <a:r>
              <a:rPr lang="pt-BR" altLang="pt-BR" sz="1000" dirty="0" err="1">
                <a:latin typeface="Arial" panose="020B0604020202020204" pitchFamily="34" charset="0"/>
                <a:cs typeface="Geneva" pitchFamily="34" charset="0"/>
              </a:rPr>
              <a:t>AGVs</a:t>
            </a:r>
            <a:r>
              <a:rPr lang="pt-BR" altLang="pt-BR" sz="1000" dirty="0">
                <a:latin typeface="Arial" panose="020B0604020202020204" pitchFamily="34" charset="0"/>
                <a:cs typeface="Geneva" pitchFamily="34" charset="0"/>
              </a:rPr>
              <a:t> (especialmente em reatores tipo batelada e de uma fase só), inibindo, com isso, a produção de metano (Neves et al., 2004). Por outro lado, de acordo com Silva (2014), quanto maior a proporção de inóculo, mais rápida é a conversão do substrato e menores são os efeitos inibitórios para a produção de metano.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</TotalTime>
  <Words>1758</Words>
  <Application>Microsoft Office PowerPoint</Application>
  <PresentationFormat>Personalizar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Laís Oliveira</cp:lastModifiedBy>
  <cp:revision>245</cp:revision>
  <dcterms:created xsi:type="dcterms:W3CDTF">2007-11-19T21:30:54Z</dcterms:created>
  <dcterms:modified xsi:type="dcterms:W3CDTF">2022-06-24T18:26:12Z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