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6256000" cy="9144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52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9898490-9427-44A8-B587-D875E49CA30D}" v="5" dt="2022-06-12T21:06:4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snapToGrid="0">
      <p:cViewPr varScale="1">
        <p:scale>
          <a:sx n="81" d="100"/>
          <a:sy n="81" d="100"/>
        </p:scale>
        <p:origin x="726" y="90"/>
      </p:cViewPr>
      <p:guideLst>
        <p:guide orient="horz" pos="2880"/>
        <p:guide pos="523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é Canton" userId="cd93f494c46b0f9a" providerId="LiveId" clId="{C9898490-9427-44A8-B587-D875E49CA30D}"/>
    <pc:docChg chg="undo custSel modSld">
      <pc:chgData name="André Canton" userId="cd93f494c46b0f9a" providerId="LiveId" clId="{C9898490-9427-44A8-B587-D875E49CA30D}" dt="2022-06-12T21:07:56.882" v="220" actId="14100"/>
      <pc:docMkLst>
        <pc:docMk/>
      </pc:docMkLst>
      <pc:sldChg chg="addSp delSp modSp mod">
        <pc:chgData name="André Canton" userId="cd93f494c46b0f9a" providerId="LiveId" clId="{C9898490-9427-44A8-B587-D875E49CA30D}" dt="2022-06-12T21:07:56.882" v="220" actId="14100"/>
        <pc:sldMkLst>
          <pc:docMk/>
          <pc:sldMk cId="2731985713" sldId="256"/>
        </pc:sldMkLst>
        <pc:spChg chg="add mod">
          <ac:chgData name="André Canton" userId="cd93f494c46b0f9a" providerId="LiveId" clId="{C9898490-9427-44A8-B587-D875E49CA30D}" dt="2022-06-12T21:07:28.302" v="213" actId="123"/>
          <ac:spMkLst>
            <pc:docMk/>
            <pc:sldMk cId="2731985713" sldId="256"/>
            <ac:spMk id="2" creationId="{E128830A-B85B-1D84-2E5A-EC666E2D3C67}"/>
          </ac:spMkLst>
        </pc:spChg>
        <pc:spChg chg="mod">
          <ac:chgData name="André Canton" userId="cd93f494c46b0f9a" providerId="LiveId" clId="{C9898490-9427-44A8-B587-D875E49CA30D}" dt="2022-06-12T21:01:06.133" v="152" actId="1076"/>
          <ac:spMkLst>
            <pc:docMk/>
            <pc:sldMk cId="2731985713" sldId="256"/>
            <ac:spMk id="6" creationId="{0B250952-2E53-9FE8-3CAB-1111CEE2F2D6}"/>
          </ac:spMkLst>
        </pc:spChg>
        <pc:spChg chg="mod">
          <ac:chgData name="André Canton" userId="cd93f494c46b0f9a" providerId="LiveId" clId="{C9898490-9427-44A8-B587-D875E49CA30D}" dt="2022-06-12T21:04:21.593" v="192" actId="1076"/>
          <ac:spMkLst>
            <pc:docMk/>
            <pc:sldMk cId="2731985713" sldId="256"/>
            <ac:spMk id="7" creationId="{303CB9B1-3DD0-64CF-4900-9E1F41FA189E}"/>
          </ac:spMkLst>
        </pc:spChg>
        <pc:spChg chg="mod">
          <ac:chgData name="André Canton" userId="cd93f494c46b0f9a" providerId="LiveId" clId="{C9898490-9427-44A8-B587-D875E49CA30D}" dt="2022-06-12T21:04:24.173" v="193" actId="1076"/>
          <ac:spMkLst>
            <pc:docMk/>
            <pc:sldMk cId="2731985713" sldId="256"/>
            <ac:spMk id="8" creationId="{4B237DBA-9136-92ED-BF42-76A40ABD9C73}"/>
          </ac:spMkLst>
        </pc:spChg>
        <pc:spChg chg="mod">
          <ac:chgData name="André Canton" userId="cd93f494c46b0f9a" providerId="LiveId" clId="{C9898490-9427-44A8-B587-D875E49CA30D}" dt="2022-06-12T21:04:26.263" v="194" actId="1076"/>
          <ac:spMkLst>
            <pc:docMk/>
            <pc:sldMk cId="2731985713" sldId="256"/>
            <ac:spMk id="9" creationId="{54C56FCA-516B-BBE9-3060-6470CDE891F8}"/>
          </ac:spMkLst>
        </pc:spChg>
        <pc:spChg chg="mod">
          <ac:chgData name="André Canton" userId="cd93f494c46b0f9a" providerId="LiveId" clId="{C9898490-9427-44A8-B587-D875E49CA30D}" dt="2022-06-12T21:05:16.143" v="201" actId="1076"/>
          <ac:spMkLst>
            <pc:docMk/>
            <pc:sldMk cId="2731985713" sldId="256"/>
            <ac:spMk id="10" creationId="{FB58C073-BA87-A244-6CC7-64D840CC96CE}"/>
          </ac:spMkLst>
        </pc:spChg>
        <pc:spChg chg="mod">
          <ac:chgData name="André Canton" userId="cd93f494c46b0f9a" providerId="LiveId" clId="{C9898490-9427-44A8-B587-D875E49CA30D}" dt="2022-06-12T21:05:13.443" v="200" actId="1076"/>
          <ac:spMkLst>
            <pc:docMk/>
            <pc:sldMk cId="2731985713" sldId="256"/>
            <ac:spMk id="11" creationId="{8B774F51-728A-C3B7-8C2D-3A4D74D325BC}"/>
          </ac:spMkLst>
        </pc:spChg>
        <pc:spChg chg="mod">
          <ac:chgData name="André Canton" userId="cd93f494c46b0f9a" providerId="LiveId" clId="{C9898490-9427-44A8-B587-D875E49CA30D}" dt="2022-06-12T21:04:52.423" v="197" actId="1076"/>
          <ac:spMkLst>
            <pc:docMk/>
            <pc:sldMk cId="2731985713" sldId="256"/>
            <ac:spMk id="12" creationId="{54CA1C04-D25E-AFF9-0077-0A7E5C1A07F5}"/>
          </ac:spMkLst>
        </pc:spChg>
        <pc:spChg chg="mod">
          <ac:chgData name="André Canton" userId="cd93f494c46b0f9a" providerId="LiveId" clId="{C9898490-9427-44A8-B587-D875E49CA30D}" dt="2022-06-12T21:07:21.252" v="212" actId="123"/>
          <ac:spMkLst>
            <pc:docMk/>
            <pc:sldMk cId="2731985713" sldId="256"/>
            <ac:spMk id="13" creationId="{48158BE8-C29E-800F-5118-A807D1F096AB}"/>
          </ac:spMkLst>
        </pc:spChg>
        <pc:spChg chg="mod">
          <ac:chgData name="André Canton" userId="cd93f494c46b0f9a" providerId="LiveId" clId="{C9898490-9427-44A8-B587-D875E49CA30D}" dt="2022-06-12T21:05:06.972" v="199" actId="1076"/>
          <ac:spMkLst>
            <pc:docMk/>
            <pc:sldMk cId="2731985713" sldId="256"/>
            <ac:spMk id="14" creationId="{16E56384-62A2-AD76-0FEC-F8CE43E07D97}"/>
          </ac:spMkLst>
        </pc:spChg>
        <pc:spChg chg="add del mod">
          <ac:chgData name="André Canton" userId="cd93f494c46b0f9a" providerId="LiveId" clId="{C9898490-9427-44A8-B587-D875E49CA30D}" dt="2022-06-12T20:57:14.693" v="88" actId="478"/>
          <ac:spMkLst>
            <pc:docMk/>
            <pc:sldMk cId="2731985713" sldId="256"/>
            <ac:spMk id="16" creationId="{6485996B-D082-091C-A992-03D7C4827C25}"/>
          </ac:spMkLst>
        </pc:spChg>
        <pc:spChg chg="add mod">
          <ac:chgData name="André Canton" userId="cd93f494c46b0f9a" providerId="LiveId" clId="{C9898490-9427-44A8-B587-D875E49CA30D}" dt="2022-06-12T21:07:56.882" v="220" actId="14100"/>
          <ac:spMkLst>
            <pc:docMk/>
            <pc:sldMk cId="2731985713" sldId="256"/>
            <ac:spMk id="19" creationId="{F0E462D3-E324-55BB-55F8-4A8059137F9E}"/>
          </ac:spMkLst>
        </pc:spChg>
        <pc:spChg chg="add mod">
          <ac:chgData name="André Canton" userId="cd93f494c46b0f9a" providerId="LiveId" clId="{C9898490-9427-44A8-B587-D875E49CA30D}" dt="2022-06-12T21:07:36.452" v="215" actId="403"/>
          <ac:spMkLst>
            <pc:docMk/>
            <pc:sldMk cId="2731985713" sldId="256"/>
            <ac:spMk id="20" creationId="{54B0ECF5-5EFF-EC1B-7FBE-B6BF498BCF12}"/>
          </ac:spMkLst>
        </pc:spChg>
        <pc:spChg chg="add mod">
          <ac:chgData name="André Canton" userId="cd93f494c46b0f9a" providerId="LiveId" clId="{C9898490-9427-44A8-B587-D875E49CA30D}" dt="2022-06-12T21:07:48.612" v="219" actId="403"/>
          <ac:spMkLst>
            <pc:docMk/>
            <pc:sldMk cId="2731985713" sldId="256"/>
            <ac:spMk id="22" creationId="{B2528E15-CF92-E1FC-01D7-7B684EA96C09}"/>
          </ac:spMkLst>
        </pc:spChg>
        <pc:picChg chg="mod">
          <ac:chgData name="André Canton" userId="cd93f494c46b0f9a" providerId="LiveId" clId="{C9898490-9427-44A8-B587-D875E49CA30D}" dt="2022-06-12T21:04:42.223" v="196" actId="14100"/>
          <ac:picMkLst>
            <pc:docMk/>
            <pc:sldMk cId="2731985713" sldId="256"/>
            <ac:picMk id="15" creationId="{48FD2293-4F47-8ECC-43EA-87E96879E15C}"/>
          </ac:picMkLst>
        </pc:picChg>
        <pc:picChg chg="add mod">
          <ac:chgData name="André Canton" userId="cd93f494c46b0f9a" providerId="LiveId" clId="{C9898490-9427-44A8-B587-D875E49CA30D}" dt="2022-06-12T21:01:54.672" v="162" actId="1076"/>
          <ac:picMkLst>
            <pc:docMk/>
            <pc:sldMk cId="2731985713" sldId="256"/>
            <ac:picMk id="18" creationId="{71B1BDEC-1A82-06ED-5632-176F798C56E2}"/>
          </ac:picMkLst>
        </pc:picChg>
        <pc:picChg chg="add mod">
          <ac:chgData name="André Canton" userId="cd93f494c46b0f9a" providerId="LiveId" clId="{C9898490-9427-44A8-B587-D875E49CA30D}" dt="2022-06-12T21:05:44.952" v="204" actId="1076"/>
          <ac:picMkLst>
            <pc:docMk/>
            <pc:sldMk cId="2731985713" sldId="256"/>
            <ac:picMk id="21" creationId="{C781D11B-C5DC-5FBF-9EB2-BFB161697DA8}"/>
          </ac:picMkLst>
        </pc:picChg>
        <pc:picChg chg="add mod">
          <ac:chgData name="André Canton" userId="cd93f494c46b0f9a" providerId="LiveId" clId="{C9898490-9427-44A8-B587-D875E49CA30D}" dt="2022-06-12T21:02:12.373" v="168" actId="14100"/>
          <ac:picMkLst>
            <pc:docMk/>
            <pc:sldMk cId="2731985713" sldId="256"/>
            <ac:picMk id="24" creationId="{385D01F9-790F-EDB0-D3C7-804E53351605}"/>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032000" y="1496484"/>
            <a:ext cx="12192000" cy="3183467"/>
          </a:xfrm>
        </p:spPr>
        <p:txBody>
          <a:bodyPr anchor="b"/>
          <a:lstStyle>
            <a:lvl1pPr algn="ctr">
              <a:defRPr sz="8000"/>
            </a:lvl1pPr>
          </a:lstStyle>
          <a:p>
            <a:r>
              <a:rPr lang="pt-BR"/>
              <a:t>Clique para editar o título Mestre</a:t>
            </a:r>
            <a:endParaRPr lang="en-US" dirty="0"/>
          </a:p>
        </p:txBody>
      </p:sp>
      <p:sp>
        <p:nvSpPr>
          <p:cNvPr id="3" name="Subtitle 2"/>
          <p:cNvSpPr>
            <a:spLocks noGrp="1"/>
          </p:cNvSpPr>
          <p:nvPr>
            <p:ph type="subTitle" idx="1"/>
          </p:nvPr>
        </p:nvSpPr>
        <p:spPr>
          <a:xfrm>
            <a:off x="2032000" y="4802717"/>
            <a:ext cx="12192000" cy="2207683"/>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5B5A6BE1-651F-4310-ACF6-A39F290DEF9B}" type="datetimeFigureOut">
              <a:rPr lang="pt-BR" smtClean="0"/>
              <a:t>12/06/2022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1383779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5A6BE1-651F-4310-ACF6-A39F290DEF9B}" type="datetimeFigureOut">
              <a:rPr lang="pt-BR" smtClean="0"/>
              <a:t>12/06/2022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2402485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633200" y="486834"/>
            <a:ext cx="3505200" cy="7749117"/>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117600" y="486834"/>
            <a:ext cx="10312400" cy="774911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5A6BE1-651F-4310-ACF6-A39F290DEF9B}" type="datetimeFigureOut">
              <a:rPr lang="pt-BR" smtClean="0"/>
              <a:t>12/06/2022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1153952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5B5A6BE1-651F-4310-ACF6-A39F290DEF9B}" type="datetimeFigureOut">
              <a:rPr lang="pt-BR" smtClean="0"/>
              <a:t>12/06/2022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367322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09133" y="2279652"/>
            <a:ext cx="14020800" cy="3803649"/>
          </a:xfrm>
        </p:spPr>
        <p:txBody>
          <a:bodyPr anchor="b"/>
          <a:lstStyle>
            <a:lvl1pPr>
              <a:defRPr sz="8000"/>
            </a:lvl1pPr>
          </a:lstStyle>
          <a:p>
            <a:r>
              <a:rPr lang="pt-BR"/>
              <a:t>Clique para editar o título Mestre</a:t>
            </a:r>
            <a:endParaRPr lang="en-US" dirty="0"/>
          </a:p>
        </p:txBody>
      </p:sp>
      <p:sp>
        <p:nvSpPr>
          <p:cNvPr id="3" name="Text Placeholder 2"/>
          <p:cNvSpPr>
            <a:spLocks noGrp="1"/>
          </p:cNvSpPr>
          <p:nvPr>
            <p:ph type="body" idx="1"/>
          </p:nvPr>
        </p:nvSpPr>
        <p:spPr>
          <a:xfrm>
            <a:off x="1109133" y="6119285"/>
            <a:ext cx="14020800" cy="2000249"/>
          </a:xfrm>
        </p:spPr>
        <p:txBody>
          <a:bodyPr/>
          <a:lstStyle>
            <a:lvl1pPr marL="0" indent="0">
              <a:buNone/>
              <a:defRPr sz="3200">
                <a:solidFill>
                  <a:schemeClr val="tx1">
                    <a:tint val="75000"/>
                  </a:schemeClr>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5B5A6BE1-651F-4310-ACF6-A39F290DEF9B}" type="datetimeFigureOut">
              <a:rPr lang="pt-BR" smtClean="0"/>
              <a:t>12/06/2022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776464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117600" y="2434167"/>
            <a:ext cx="6908800"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8229600" y="2434167"/>
            <a:ext cx="6908800" cy="5801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5B5A6BE1-651F-4310-ACF6-A39F290DEF9B}" type="datetimeFigureOut">
              <a:rPr lang="pt-BR" smtClean="0"/>
              <a:t>12/06/2022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36691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119717" y="486834"/>
            <a:ext cx="14020800" cy="176741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119718" y="2241551"/>
            <a:ext cx="6877049"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pt-BR"/>
              <a:t>Clique para editar os estilos de texto Mestres</a:t>
            </a:r>
          </a:p>
        </p:txBody>
      </p:sp>
      <p:sp>
        <p:nvSpPr>
          <p:cNvPr id="4" name="Content Placeholder 3"/>
          <p:cNvSpPr>
            <a:spLocks noGrp="1"/>
          </p:cNvSpPr>
          <p:nvPr>
            <p:ph sz="half" idx="2"/>
          </p:nvPr>
        </p:nvSpPr>
        <p:spPr>
          <a:xfrm>
            <a:off x="1119718" y="3340100"/>
            <a:ext cx="6877049"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8229600" y="2241551"/>
            <a:ext cx="6910917" cy="1098549"/>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pt-BR"/>
              <a:t>Clique para editar os estilos de texto Mestres</a:t>
            </a:r>
          </a:p>
        </p:txBody>
      </p:sp>
      <p:sp>
        <p:nvSpPr>
          <p:cNvPr id="6" name="Content Placeholder 5"/>
          <p:cNvSpPr>
            <a:spLocks noGrp="1"/>
          </p:cNvSpPr>
          <p:nvPr>
            <p:ph sz="quarter" idx="4"/>
          </p:nvPr>
        </p:nvSpPr>
        <p:spPr>
          <a:xfrm>
            <a:off x="8229600" y="3340100"/>
            <a:ext cx="6910917" cy="491278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5B5A6BE1-651F-4310-ACF6-A39F290DEF9B}" type="datetimeFigureOut">
              <a:rPr lang="pt-BR" smtClean="0"/>
              <a:t>12/06/2022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679709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5B5A6BE1-651F-4310-ACF6-A39F290DEF9B}" type="datetimeFigureOut">
              <a:rPr lang="pt-BR" smtClean="0"/>
              <a:t>12/06/2022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2542074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5A6BE1-651F-4310-ACF6-A39F290DEF9B}" type="datetimeFigureOut">
              <a:rPr lang="pt-BR" smtClean="0"/>
              <a:t>12/06/2022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913769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pt-BR"/>
              <a:t>Clique para editar o título Mestre</a:t>
            </a:r>
            <a:endParaRPr lang="en-US" dirty="0"/>
          </a:p>
        </p:txBody>
      </p:sp>
      <p:sp>
        <p:nvSpPr>
          <p:cNvPr id="3" name="Content Placeholder 2"/>
          <p:cNvSpPr>
            <a:spLocks noGrp="1"/>
          </p:cNvSpPr>
          <p:nvPr>
            <p:ph idx="1"/>
          </p:nvPr>
        </p:nvSpPr>
        <p:spPr>
          <a:xfrm>
            <a:off x="6910917" y="1316567"/>
            <a:ext cx="8229600" cy="649816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5A6BE1-651F-4310-ACF6-A39F290DEF9B}" type="datetimeFigureOut">
              <a:rPr lang="pt-BR" smtClean="0"/>
              <a:t>12/06/2022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304893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19718" y="609600"/>
            <a:ext cx="5242983" cy="2133600"/>
          </a:xfrm>
        </p:spPr>
        <p:txBody>
          <a:bodyPr anchor="b"/>
          <a:lstStyle>
            <a:lvl1pPr>
              <a:defRPr sz="4267"/>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6910917" y="1316567"/>
            <a:ext cx="8229600" cy="6498167"/>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pt-BR"/>
              <a:t>Clique no ícone para adicionar uma imagem</a:t>
            </a:r>
            <a:endParaRPr lang="en-US" dirty="0"/>
          </a:p>
        </p:txBody>
      </p:sp>
      <p:sp>
        <p:nvSpPr>
          <p:cNvPr id="4" name="Text Placeholder 3"/>
          <p:cNvSpPr>
            <a:spLocks noGrp="1"/>
          </p:cNvSpPr>
          <p:nvPr>
            <p:ph type="body" sz="half" idx="2"/>
          </p:nvPr>
        </p:nvSpPr>
        <p:spPr>
          <a:xfrm>
            <a:off x="1119718" y="2743200"/>
            <a:ext cx="5242983" cy="5082117"/>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5B5A6BE1-651F-4310-ACF6-A39F290DEF9B}" type="datetimeFigureOut">
              <a:rPr lang="pt-BR" smtClean="0"/>
              <a:t>12/06/2022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9ACA3479-909F-4794-8227-33F59798179A}" type="slidenum">
              <a:rPr lang="pt-BR" smtClean="0"/>
              <a:t>‹nº›</a:t>
            </a:fld>
            <a:endParaRPr lang="pt-BR"/>
          </a:p>
        </p:txBody>
      </p:sp>
    </p:spTree>
    <p:extLst>
      <p:ext uri="{BB962C8B-B14F-4D97-AF65-F5344CB8AC3E}">
        <p14:creationId xmlns:p14="http://schemas.microsoft.com/office/powerpoint/2010/main" val="350059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17600" y="486834"/>
            <a:ext cx="14020800" cy="1767417"/>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117600" y="2434167"/>
            <a:ext cx="14020800" cy="580178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117600" y="8475134"/>
            <a:ext cx="36576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5B5A6BE1-651F-4310-ACF6-A39F290DEF9B}" type="datetimeFigureOut">
              <a:rPr lang="pt-BR" smtClean="0"/>
              <a:t>12/06/2022</a:t>
            </a:fld>
            <a:endParaRPr lang="pt-BR"/>
          </a:p>
        </p:txBody>
      </p:sp>
      <p:sp>
        <p:nvSpPr>
          <p:cNvPr id="5" name="Footer Placeholder 4"/>
          <p:cNvSpPr>
            <a:spLocks noGrp="1"/>
          </p:cNvSpPr>
          <p:nvPr>
            <p:ph type="ftr" sz="quarter" idx="3"/>
          </p:nvPr>
        </p:nvSpPr>
        <p:spPr>
          <a:xfrm>
            <a:off x="5384800" y="8475134"/>
            <a:ext cx="54864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1480800" y="8475134"/>
            <a:ext cx="36576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ACA3479-909F-4794-8227-33F59798179A}" type="slidenum">
              <a:rPr lang="pt-BR" smtClean="0"/>
              <a:t>‹nº›</a:t>
            </a:fld>
            <a:endParaRPr lang="pt-BR"/>
          </a:p>
        </p:txBody>
      </p:sp>
    </p:spTree>
    <p:extLst>
      <p:ext uri="{BB962C8B-B14F-4D97-AF65-F5344CB8AC3E}">
        <p14:creationId xmlns:p14="http://schemas.microsoft.com/office/powerpoint/2010/main" val="14145850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a:extLst>
              <a:ext uri="{FF2B5EF4-FFF2-40B4-BE49-F238E27FC236}">
                <a16:creationId xmlns:a16="http://schemas.microsoft.com/office/drawing/2014/main" id="{F92F0B45-310F-C5EB-F3E4-BE89B56C5ED9}"/>
              </a:ext>
            </a:extLst>
          </p:cNvPr>
          <p:cNvSpPr/>
          <p:nvPr/>
        </p:nvSpPr>
        <p:spPr>
          <a:xfrm>
            <a:off x="148281" y="160638"/>
            <a:ext cx="15977287" cy="8785654"/>
          </a:xfrm>
          <a:prstGeom prst="rect">
            <a:avLst/>
          </a:prstGeom>
          <a:noFill/>
          <a:ln w="508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a:extLst>
              <a:ext uri="{FF2B5EF4-FFF2-40B4-BE49-F238E27FC236}">
                <a16:creationId xmlns:a16="http://schemas.microsoft.com/office/drawing/2014/main" id="{67F9015B-574F-56A4-296F-FC494C1B5978}"/>
              </a:ext>
            </a:extLst>
          </p:cNvPr>
          <p:cNvSpPr txBox="1"/>
          <p:nvPr/>
        </p:nvSpPr>
        <p:spPr>
          <a:xfrm>
            <a:off x="148281" y="308758"/>
            <a:ext cx="15959439" cy="1723549"/>
          </a:xfrm>
          <a:prstGeom prst="rect">
            <a:avLst/>
          </a:prstGeom>
          <a:noFill/>
        </p:spPr>
        <p:txBody>
          <a:bodyPr wrap="square" rtlCol="0">
            <a:spAutoFit/>
          </a:bodyPr>
          <a:lstStyle/>
          <a:p>
            <a:pPr algn="ctr"/>
            <a:r>
              <a:rPr lang="pt-PT" sz="4400" b="1" cap="small" dirty="0">
                <a:solidFill>
                  <a:srgbClr val="000000"/>
                </a:solidFill>
                <a:effectLst/>
                <a:latin typeface="Times New Roman" panose="02020603050405020304" pitchFamily="18" charset="0"/>
                <a:ea typeface="Times" panose="02020603050405020304" pitchFamily="18" charset="0"/>
                <a:cs typeface="Times New Roman" panose="02020603050405020304" pitchFamily="18" charset="0"/>
              </a:rPr>
              <a:t>reuso de efluentes provenientes de equipamentos automatizados de análises clínicas</a:t>
            </a:r>
            <a:endParaRPr lang="pt-BR" sz="44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pt-BR" dirty="0"/>
          </a:p>
        </p:txBody>
      </p:sp>
      <p:sp>
        <p:nvSpPr>
          <p:cNvPr id="6" name="CaixaDeTexto 5">
            <a:extLst>
              <a:ext uri="{FF2B5EF4-FFF2-40B4-BE49-F238E27FC236}">
                <a16:creationId xmlns:a16="http://schemas.microsoft.com/office/drawing/2014/main" id="{0B250952-2E53-9FE8-3CAB-1111CEE2F2D6}"/>
              </a:ext>
            </a:extLst>
          </p:cNvPr>
          <p:cNvSpPr txBox="1"/>
          <p:nvPr/>
        </p:nvSpPr>
        <p:spPr>
          <a:xfrm>
            <a:off x="341480" y="1728503"/>
            <a:ext cx="15357139" cy="1038746"/>
          </a:xfrm>
          <a:prstGeom prst="rect">
            <a:avLst/>
          </a:prstGeom>
          <a:noFill/>
        </p:spPr>
        <p:txBody>
          <a:bodyPr wrap="square" rtlCol="0">
            <a:spAutoFit/>
          </a:bodyPr>
          <a:lstStyle/>
          <a:p>
            <a:pPr algn="ctr">
              <a:spcBef>
                <a:spcPts val="600"/>
              </a:spcBef>
              <a:spcAft>
                <a:spcPts val="1800"/>
              </a:spcAft>
              <a:tabLst>
                <a:tab pos="914400" algn="l"/>
              </a:tabLst>
            </a:pPr>
            <a:r>
              <a:rPr lang="pt-PT" sz="1400" b="1" dirty="0">
                <a:solidFill>
                  <a:srgbClr val="000000"/>
                </a:solidFill>
                <a:effectLst/>
                <a:latin typeface="Times" panose="02020603050405020304" pitchFamily="18" charset="0"/>
                <a:ea typeface="Times" panose="02020603050405020304" pitchFamily="18" charset="0"/>
              </a:rPr>
              <a:t>André Conte Canton</a:t>
            </a:r>
            <a:r>
              <a:rPr lang="pt-PT" sz="1400" b="1" baseline="30000" dirty="0">
                <a:solidFill>
                  <a:srgbClr val="000000"/>
                </a:solidFill>
                <a:effectLst/>
                <a:latin typeface="Times" panose="02020603050405020304" pitchFamily="18" charset="0"/>
                <a:ea typeface="Times" panose="02020603050405020304" pitchFamily="18" charset="0"/>
              </a:rPr>
              <a:t>1</a:t>
            </a:r>
            <a:endParaRPr lang="pt-BR" sz="1400" dirty="0">
              <a:effectLst/>
              <a:latin typeface="Times New Roman" panose="02020603050405020304" pitchFamily="18" charset="0"/>
              <a:ea typeface="Times New Roman" panose="02020603050405020304" pitchFamily="18" charset="0"/>
            </a:endParaRPr>
          </a:p>
          <a:p>
            <a:pPr algn="ctr">
              <a:spcAft>
                <a:spcPts val="300"/>
              </a:spcAft>
              <a:tabLst>
                <a:tab pos="914400" algn="l"/>
              </a:tabLst>
            </a:pPr>
            <a:r>
              <a:rPr lang="pt-PT" sz="1200" i="1" dirty="0">
                <a:solidFill>
                  <a:srgbClr val="000000"/>
                </a:solidFill>
                <a:effectLst/>
                <a:latin typeface="Times New Roman" panose="02020603050405020304" pitchFamily="18" charset="0"/>
                <a:ea typeface="Times New Roman" panose="02020603050405020304" pitchFamily="18" charset="0"/>
              </a:rPr>
              <a:t>1. Sabin Medicina Diagnóstica, Brasília-DF,andrecantoneng@gmail.com</a:t>
            </a:r>
            <a:endParaRPr lang="pt-BR" sz="1200" dirty="0">
              <a:effectLst/>
              <a:latin typeface="Times New Roman" panose="02020603050405020304" pitchFamily="18" charset="0"/>
              <a:ea typeface="Times New Roman" panose="02020603050405020304" pitchFamily="18" charset="0"/>
            </a:endParaRPr>
          </a:p>
          <a:p>
            <a:endParaRPr lang="pt-BR" dirty="0"/>
          </a:p>
        </p:txBody>
      </p:sp>
      <p:sp>
        <p:nvSpPr>
          <p:cNvPr id="7" name="Retângulo 6">
            <a:extLst>
              <a:ext uri="{FF2B5EF4-FFF2-40B4-BE49-F238E27FC236}">
                <a16:creationId xmlns:a16="http://schemas.microsoft.com/office/drawing/2014/main" id="{303CB9B1-3DD0-64CF-4900-9E1F41FA189E}"/>
              </a:ext>
            </a:extLst>
          </p:cNvPr>
          <p:cNvSpPr/>
          <p:nvPr/>
        </p:nvSpPr>
        <p:spPr>
          <a:xfrm>
            <a:off x="341480" y="2410989"/>
            <a:ext cx="2521117" cy="35626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 INTRODUÇÃO</a:t>
            </a:r>
          </a:p>
        </p:txBody>
      </p:sp>
      <p:sp>
        <p:nvSpPr>
          <p:cNvPr id="8" name="Retângulo 7">
            <a:extLst>
              <a:ext uri="{FF2B5EF4-FFF2-40B4-BE49-F238E27FC236}">
                <a16:creationId xmlns:a16="http://schemas.microsoft.com/office/drawing/2014/main" id="{4B237DBA-9136-92ED-BF42-76A40ABD9C73}"/>
              </a:ext>
            </a:extLst>
          </p:cNvPr>
          <p:cNvSpPr/>
          <p:nvPr/>
        </p:nvSpPr>
        <p:spPr>
          <a:xfrm>
            <a:off x="341480" y="5718902"/>
            <a:ext cx="2521117" cy="35626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 OBJETIVO</a:t>
            </a:r>
          </a:p>
        </p:txBody>
      </p:sp>
      <p:sp>
        <p:nvSpPr>
          <p:cNvPr id="9" name="Retângulo 8">
            <a:extLst>
              <a:ext uri="{FF2B5EF4-FFF2-40B4-BE49-F238E27FC236}">
                <a16:creationId xmlns:a16="http://schemas.microsoft.com/office/drawing/2014/main" id="{54C56FCA-516B-BBE9-3060-6470CDE891F8}"/>
              </a:ext>
            </a:extLst>
          </p:cNvPr>
          <p:cNvSpPr/>
          <p:nvPr/>
        </p:nvSpPr>
        <p:spPr>
          <a:xfrm>
            <a:off x="341480" y="7059237"/>
            <a:ext cx="2521117" cy="35626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  DESENVOLVIMENTO</a:t>
            </a:r>
          </a:p>
        </p:txBody>
      </p:sp>
      <p:sp>
        <p:nvSpPr>
          <p:cNvPr id="10" name="Retângulo 9">
            <a:extLst>
              <a:ext uri="{FF2B5EF4-FFF2-40B4-BE49-F238E27FC236}">
                <a16:creationId xmlns:a16="http://schemas.microsoft.com/office/drawing/2014/main" id="{FB58C073-BA87-A244-6CC7-64D840CC96CE}"/>
              </a:ext>
            </a:extLst>
          </p:cNvPr>
          <p:cNvSpPr/>
          <p:nvPr/>
        </p:nvSpPr>
        <p:spPr>
          <a:xfrm>
            <a:off x="8307388" y="4483097"/>
            <a:ext cx="2521117" cy="35626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RESULTADOS</a:t>
            </a:r>
          </a:p>
        </p:txBody>
      </p:sp>
      <p:sp>
        <p:nvSpPr>
          <p:cNvPr id="11" name="Retângulo 10">
            <a:extLst>
              <a:ext uri="{FF2B5EF4-FFF2-40B4-BE49-F238E27FC236}">
                <a16:creationId xmlns:a16="http://schemas.microsoft.com/office/drawing/2014/main" id="{8B774F51-728A-C3B7-8C2D-3A4D74D325BC}"/>
              </a:ext>
            </a:extLst>
          </p:cNvPr>
          <p:cNvSpPr/>
          <p:nvPr/>
        </p:nvSpPr>
        <p:spPr>
          <a:xfrm>
            <a:off x="8307388" y="7954612"/>
            <a:ext cx="2521117" cy="35626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b="1" dirty="0">
                <a:solidFill>
                  <a:schemeClr val="tx1"/>
                </a:solidFill>
              </a:rPr>
              <a:t>CONCLUSÕES</a:t>
            </a:r>
          </a:p>
        </p:txBody>
      </p:sp>
      <p:sp>
        <p:nvSpPr>
          <p:cNvPr id="12" name="CaixaDeTexto 11">
            <a:extLst>
              <a:ext uri="{FF2B5EF4-FFF2-40B4-BE49-F238E27FC236}">
                <a16:creationId xmlns:a16="http://schemas.microsoft.com/office/drawing/2014/main" id="{54CA1C04-D25E-AFF9-0077-0A7E5C1A07F5}"/>
              </a:ext>
            </a:extLst>
          </p:cNvPr>
          <p:cNvSpPr txBox="1"/>
          <p:nvPr/>
        </p:nvSpPr>
        <p:spPr>
          <a:xfrm>
            <a:off x="341480" y="2918927"/>
            <a:ext cx="7507684" cy="2693045"/>
          </a:xfrm>
          <a:prstGeom prst="rect">
            <a:avLst/>
          </a:prstGeom>
          <a:noFill/>
        </p:spPr>
        <p:txBody>
          <a:bodyPr wrap="square" rtlCol="0">
            <a:spAutoFit/>
          </a:bodyPr>
          <a:lstStyle/>
          <a:p>
            <a:pPr algn="just">
              <a:spcAft>
                <a:spcPts val="300"/>
              </a:spcAft>
              <a:tabLst>
                <a:tab pos="914400" algn="l"/>
              </a:tabLst>
            </a:pPr>
            <a:r>
              <a:rPr lang="pt-PT" sz="1100" dirty="0">
                <a:effectLst/>
                <a:latin typeface="Times New Roman" panose="02020603050405020304" pitchFamily="18" charset="0"/>
                <a:ea typeface="Times New Roman" panose="02020603050405020304" pitchFamily="18" charset="0"/>
              </a:rPr>
              <a:t>A</a:t>
            </a:r>
            <a:r>
              <a:rPr lang="pt-PT" sz="1100" dirty="0">
                <a:solidFill>
                  <a:srgbClr val="000000"/>
                </a:solidFill>
                <a:effectLst/>
                <a:latin typeface="Times New Roman" panose="02020603050405020304" pitchFamily="18" charset="0"/>
                <a:ea typeface="Times New Roman" panose="02020603050405020304" pitchFamily="18" charset="0"/>
              </a:rPr>
              <a:t> </a:t>
            </a:r>
            <a:r>
              <a:rPr lang="pt-PT" sz="1100" dirty="0">
                <a:effectLst/>
                <a:latin typeface="Times New Roman" panose="02020603050405020304" pitchFamily="18" charset="0"/>
                <a:ea typeface="Times New Roman" panose="02020603050405020304" pitchFamily="18" charset="0"/>
              </a:rPr>
              <a:t>á</a:t>
            </a:r>
            <a:r>
              <a:rPr lang="pt-PT" sz="1100" dirty="0">
                <a:solidFill>
                  <a:srgbClr val="000000"/>
                </a:solidFill>
                <a:effectLst/>
                <a:latin typeface="Times New Roman" panose="02020603050405020304" pitchFamily="18" charset="0"/>
                <a:ea typeface="Times New Roman" panose="02020603050405020304" pitchFamily="18" charset="0"/>
              </a:rPr>
              <a:t>gua é um bem finito e sua importância no cotidiano da humanidade é indiscutível. A necessidade de consumo deste bem é essencial para manutenção da vida neste planeta, como também para as atividades econômicas.</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O crescimento desordenado dos centros urbanos e o uso indiscriminado deste recurso trazem como consequências crises de abastecimento de água. </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Além de políticas públicas, cobrança pelo uso de água, uma alternativa que surge para auxiliar a combater a escasse</a:t>
            </a:r>
            <a:r>
              <a:rPr lang="pt-PT" sz="1100" dirty="0">
                <a:effectLst/>
                <a:latin typeface="Times New Roman" panose="02020603050405020304" pitchFamily="18" charset="0"/>
                <a:ea typeface="Times New Roman" panose="02020603050405020304" pitchFamily="18" charset="0"/>
              </a:rPr>
              <a:t>z</a:t>
            </a:r>
            <a:r>
              <a:rPr lang="pt-PT" sz="1100" dirty="0">
                <a:solidFill>
                  <a:srgbClr val="000000"/>
                </a:solidFill>
                <a:effectLst/>
                <a:latin typeface="Times New Roman" panose="02020603050405020304" pitchFamily="18" charset="0"/>
                <a:ea typeface="Times New Roman" panose="02020603050405020304" pitchFamily="18" charset="0"/>
              </a:rPr>
              <a:t> é o reuso de água.</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O reúso de água surge com atuação em dois aspectos: Instrumento para redução do consumo de água e recurso hídrico complementar.</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O reuso de efluentes tratados pode auxiliar na economia de água, em usos para que ele é permitido, tais como uso em descargas sanitárias e/ou irrigação paisagística, por exemplo.</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No contexto da atividade de laboratório de análises clínicas, a água é um recurso indispensável para a atividade, sendo necessária, para alimentação dos equipamentos que realizam as análises de exames.</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solidFill>
                  <a:srgbClr val="000000"/>
                </a:solidFill>
                <a:effectLst/>
                <a:latin typeface="Times New Roman" panose="02020603050405020304" pitchFamily="18" charset="0"/>
                <a:ea typeface="Times New Roman" panose="02020603050405020304" pitchFamily="18" charset="0"/>
              </a:rPr>
              <a:t>Após o uso nos equipamentos, juntamente com reagentes e soluções de limpeza, é gerado um efluente de características não-domésticas, que necessita ser tratado antes de seu descarte nas redes coletoras, segundo legislações locais.</a:t>
            </a:r>
            <a:endParaRPr lang="pt-BR" sz="1100" dirty="0">
              <a:effectLst/>
              <a:latin typeface="Times New Roman" panose="02020603050405020304" pitchFamily="18" charset="0"/>
              <a:ea typeface="Times New Roman" panose="02020603050405020304" pitchFamily="18" charset="0"/>
            </a:endParaRPr>
          </a:p>
        </p:txBody>
      </p:sp>
      <p:sp>
        <p:nvSpPr>
          <p:cNvPr id="13" name="CaixaDeTexto 12">
            <a:extLst>
              <a:ext uri="{FF2B5EF4-FFF2-40B4-BE49-F238E27FC236}">
                <a16:creationId xmlns:a16="http://schemas.microsoft.com/office/drawing/2014/main" id="{48158BE8-C29E-800F-5118-A807D1F096AB}"/>
              </a:ext>
            </a:extLst>
          </p:cNvPr>
          <p:cNvSpPr txBox="1"/>
          <p:nvPr/>
        </p:nvSpPr>
        <p:spPr>
          <a:xfrm>
            <a:off x="341480" y="6198162"/>
            <a:ext cx="7524840" cy="600164"/>
          </a:xfrm>
          <a:prstGeom prst="rect">
            <a:avLst/>
          </a:prstGeom>
          <a:noFill/>
        </p:spPr>
        <p:txBody>
          <a:bodyPr wrap="square" rtlCol="0">
            <a:spAutoFit/>
          </a:bodyPr>
          <a:lstStyle/>
          <a:p>
            <a:pPr algn="just"/>
            <a:r>
              <a:rPr lang="pt-PT" sz="1100" dirty="0">
                <a:solidFill>
                  <a:srgbClr val="000000"/>
                </a:solidFill>
                <a:effectLst/>
                <a:latin typeface="Times New Roman" panose="02020603050405020304" pitchFamily="18" charset="0"/>
                <a:ea typeface="Times New Roman" panose="02020603050405020304" pitchFamily="18" charset="0"/>
              </a:rPr>
              <a:t>Este trabalho tem como objetivo demonstrar os resultados da implantação de uma estação de tratamento de efluentes no edifício sede de uma laboratório de análises clínicas, localizado em Brasília, Distrito Federal, no Brasil, que permitiu o reuso desta água tratada nas descargas sanitárias e na irrigação das áreas verdes do empreendimento.</a:t>
            </a:r>
            <a:endParaRPr lang="pt-BR" sz="3200" dirty="0"/>
          </a:p>
        </p:txBody>
      </p:sp>
      <p:sp>
        <p:nvSpPr>
          <p:cNvPr id="14" name="CaixaDeTexto 13">
            <a:extLst>
              <a:ext uri="{FF2B5EF4-FFF2-40B4-BE49-F238E27FC236}">
                <a16:creationId xmlns:a16="http://schemas.microsoft.com/office/drawing/2014/main" id="{16E56384-62A2-AD76-0FEC-F8CE43E07D97}"/>
              </a:ext>
            </a:extLst>
          </p:cNvPr>
          <p:cNvSpPr txBox="1"/>
          <p:nvPr/>
        </p:nvSpPr>
        <p:spPr>
          <a:xfrm>
            <a:off x="341480" y="7571050"/>
            <a:ext cx="7507061" cy="1123384"/>
          </a:xfrm>
          <a:prstGeom prst="rect">
            <a:avLst/>
          </a:prstGeom>
          <a:noFill/>
        </p:spPr>
        <p:txBody>
          <a:bodyPr wrap="square" rtlCol="0">
            <a:spAutoFit/>
          </a:bodyPr>
          <a:lstStyle/>
          <a:p>
            <a:pPr algn="just">
              <a:spcAft>
                <a:spcPts val="300"/>
              </a:spcAft>
              <a:tabLst>
                <a:tab pos="914400" algn="l"/>
              </a:tabLst>
            </a:pPr>
            <a:r>
              <a:rPr lang="pt-PT" sz="1100" dirty="0">
                <a:effectLst/>
                <a:latin typeface="Times New Roman" panose="02020603050405020304" pitchFamily="18" charset="0"/>
                <a:ea typeface="Times New Roman" panose="02020603050405020304" pitchFamily="18" charset="0"/>
              </a:rPr>
              <a:t>Este trabalho se trata da análise dos resultados da implantação de uma estação de tratamento de efluentes e reuso de água provenientes da área técnica de um laboratório de análises clínicas.</a:t>
            </a:r>
            <a:endParaRPr lang="pt-BR" sz="1100" dirty="0">
              <a:effectLst/>
              <a:latin typeface="Times New Roman" panose="02020603050405020304" pitchFamily="18" charset="0"/>
              <a:ea typeface="Times New Roman" panose="02020603050405020304" pitchFamily="18" charset="0"/>
            </a:endParaRPr>
          </a:p>
          <a:p>
            <a:pPr algn="just">
              <a:spcAft>
                <a:spcPts val="300"/>
              </a:spcAft>
              <a:tabLst>
                <a:tab pos="914400" algn="l"/>
              </a:tabLst>
            </a:pPr>
            <a:r>
              <a:rPr lang="pt-PT" sz="1100" dirty="0">
                <a:effectLst/>
                <a:latin typeface="Times New Roman" panose="02020603050405020304" pitchFamily="18" charset="0"/>
                <a:ea typeface="Times New Roman" panose="02020603050405020304" pitchFamily="18" charset="0"/>
              </a:rPr>
              <a:t>A tecnologia escolhida para o tratamento foi a de Biorreator de Membrana (MBR), que permitiu o reuso desta água tratada nas descargas sanitárias do edifício e na irrigação das áreas verdes do mesmo. A capacidade de tratamento é de 2 m³/h.</a:t>
            </a:r>
          </a:p>
          <a:p>
            <a:endParaRPr lang="pt-BR" dirty="0"/>
          </a:p>
        </p:txBody>
      </p:sp>
      <p:pic>
        <p:nvPicPr>
          <p:cNvPr id="15" name="image1.png">
            <a:extLst>
              <a:ext uri="{FF2B5EF4-FFF2-40B4-BE49-F238E27FC236}">
                <a16:creationId xmlns:a16="http://schemas.microsoft.com/office/drawing/2014/main" id="{48FD2293-4F47-8ECC-43EA-87E96879E15C}"/>
              </a:ext>
            </a:extLst>
          </p:cNvPr>
          <p:cNvPicPr/>
          <p:nvPr/>
        </p:nvPicPr>
        <p:blipFill>
          <a:blip r:embed="rId2"/>
          <a:srcRect/>
          <a:stretch>
            <a:fillRect/>
          </a:stretch>
        </p:blipFill>
        <p:spPr>
          <a:xfrm>
            <a:off x="10268466" y="2415462"/>
            <a:ext cx="3645558" cy="2045882"/>
          </a:xfrm>
          <a:prstGeom prst="rect">
            <a:avLst/>
          </a:prstGeom>
          <a:ln/>
        </p:spPr>
      </p:pic>
      <p:pic>
        <p:nvPicPr>
          <p:cNvPr id="18" name="Imagem 17">
            <a:extLst>
              <a:ext uri="{FF2B5EF4-FFF2-40B4-BE49-F238E27FC236}">
                <a16:creationId xmlns:a16="http://schemas.microsoft.com/office/drawing/2014/main" id="{71B1BDEC-1A82-06ED-5632-176F798C56E2}"/>
              </a:ext>
            </a:extLst>
          </p:cNvPr>
          <p:cNvPicPr>
            <a:picLocks noChangeAspect="1"/>
          </p:cNvPicPr>
          <p:nvPr/>
        </p:nvPicPr>
        <p:blipFill>
          <a:blip r:embed="rId3"/>
          <a:stretch>
            <a:fillRect/>
          </a:stretch>
        </p:blipFill>
        <p:spPr>
          <a:xfrm>
            <a:off x="8419173" y="5364668"/>
            <a:ext cx="2276550" cy="2310784"/>
          </a:xfrm>
          <a:prstGeom prst="rect">
            <a:avLst/>
          </a:prstGeom>
        </p:spPr>
      </p:pic>
      <p:sp>
        <p:nvSpPr>
          <p:cNvPr id="19" name="CaixaDeTexto 18">
            <a:extLst>
              <a:ext uri="{FF2B5EF4-FFF2-40B4-BE49-F238E27FC236}">
                <a16:creationId xmlns:a16="http://schemas.microsoft.com/office/drawing/2014/main" id="{F0E462D3-E324-55BB-55F8-4A8059137F9E}"/>
              </a:ext>
            </a:extLst>
          </p:cNvPr>
          <p:cNvSpPr txBox="1"/>
          <p:nvPr/>
        </p:nvSpPr>
        <p:spPr>
          <a:xfrm>
            <a:off x="10828504" y="4940387"/>
            <a:ext cx="2796253" cy="253916"/>
          </a:xfrm>
          <a:prstGeom prst="rect">
            <a:avLst/>
          </a:prstGeom>
          <a:noFill/>
        </p:spPr>
        <p:txBody>
          <a:bodyPr wrap="square" rtlCol="0">
            <a:spAutoFit/>
          </a:bodyPr>
          <a:lstStyle/>
          <a:p>
            <a:r>
              <a:rPr lang="pt-PT" sz="1050" dirty="0">
                <a:effectLst/>
                <a:latin typeface="Times New Roman" panose="02020603050405020304" pitchFamily="18" charset="0"/>
                <a:ea typeface="Times New Roman" panose="02020603050405020304" pitchFamily="18" charset="0"/>
              </a:rPr>
              <a:t>Tabela 02- Consumo de água/exame realizados</a:t>
            </a:r>
            <a:endParaRPr lang="pt-BR" sz="1050" dirty="0"/>
          </a:p>
        </p:txBody>
      </p:sp>
      <p:pic>
        <p:nvPicPr>
          <p:cNvPr id="21" name="Imagem 20">
            <a:extLst>
              <a:ext uri="{FF2B5EF4-FFF2-40B4-BE49-F238E27FC236}">
                <a16:creationId xmlns:a16="http://schemas.microsoft.com/office/drawing/2014/main" id="{C781D11B-C5DC-5FBF-9EB2-BFB161697DA8}"/>
              </a:ext>
            </a:extLst>
          </p:cNvPr>
          <p:cNvPicPr>
            <a:picLocks noChangeAspect="1"/>
          </p:cNvPicPr>
          <p:nvPr/>
        </p:nvPicPr>
        <p:blipFill>
          <a:blip r:embed="rId4"/>
          <a:stretch>
            <a:fillRect/>
          </a:stretch>
        </p:blipFill>
        <p:spPr>
          <a:xfrm>
            <a:off x="10924644" y="5349624"/>
            <a:ext cx="2471193" cy="2325828"/>
          </a:xfrm>
          <a:prstGeom prst="rect">
            <a:avLst/>
          </a:prstGeom>
        </p:spPr>
      </p:pic>
      <p:sp>
        <p:nvSpPr>
          <p:cNvPr id="22" name="CaixaDeTexto 21">
            <a:extLst>
              <a:ext uri="{FF2B5EF4-FFF2-40B4-BE49-F238E27FC236}">
                <a16:creationId xmlns:a16="http://schemas.microsoft.com/office/drawing/2014/main" id="{B2528E15-CF92-E1FC-01D7-7B684EA96C09}"/>
              </a:ext>
            </a:extLst>
          </p:cNvPr>
          <p:cNvSpPr txBox="1"/>
          <p:nvPr/>
        </p:nvSpPr>
        <p:spPr>
          <a:xfrm>
            <a:off x="13314479" y="4940387"/>
            <a:ext cx="2922045" cy="415498"/>
          </a:xfrm>
          <a:prstGeom prst="rect">
            <a:avLst/>
          </a:prstGeom>
          <a:noFill/>
        </p:spPr>
        <p:txBody>
          <a:bodyPr wrap="square" rtlCol="0">
            <a:spAutoFit/>
          </a:bodyPr>
          <a:lstStyle/>
          <a:p>
            <a:pPr algn="ctr">
              <a:spcBef>
                <a:spcPts val="300"/>
              </a:spcBef>
              <a:spcAft>
                <a:spcPts val="1800"/>
              </a:spcAft>
              <a:tabLst>
                <a:tab pos="914400" algn="l"/>
              </a:tabLst>
            </a:pPr>
            <a:r>
              <a:rPr lang="pt-PT" sz="1050" dirty="0">
                <a:effectLst/>
                <a:latin typeface="Times New Roman" panose="02020603050405020304" pitchFamily="18" charset="0"/>
                <a:ea typeface="Times New Roman" panose="02020603050405020304" pitchFamily="18" charset="0"/>
              </a:rPr>
              <a:t>Tabela 03 – Valor da conta de água do empreendimento</a:t>
            </a:r>
            <a:endParaRPr lang="pt-BR" sz="1050" dirty="0">
              <a:effectLst/>
              <a:latin typeface="Times New Roman" panose="02020603050405020304" pitchFamily="18" charset="0"/>
              <a:ea typeface="Times New Roman" panose="02020603050405020304" pitchFamily="18" charset="0"/>
            </a:endParaRPr>
          </a:p>
        </p:txBody>
      </p:sp>
      <p:pic>
        <p:nvPicPr>
          <p:cNvPr id="24" name="Imagem 23">
            <a:extLst>
              <a:ext uri="{FF2B5EF4-FFF2-40B4-BE49-F238E27FC236}">
                <a16:creationId xmlns:a16="http://schemas.microsoft.com/office/drawing/2014/main" id="{385D01F9-790F-EDB0-D3C7-804E53351605}"/>
              </a:ext>
            </a:extLst>
          </p:cNvPr>
          <p:cNvPicPr>
            <a:picLocks noChangeAspect="1"/>
          </p:cNvPicPr>
          <p:nvPr/>
        </p:nvPicPr>
        <p:blipFill>
          <a:blip r:embed="rId5"/>
          <a:stretch>
            <a:fillRect/>
          </a:stretch>
        </p:blipFill>
        <p:spPr>
          <a:xfrm>
            <a:off x="13624758" y="5364668"/>
            <a:ext cx="2344771" cy="2285302"/>
          </a:xfrm>
          <a:prstGeom prst="rect">
            <a:avLst/>
          </a:prstGeom>
        </p:spPr>
      </p:pic>
      <p:sp>
        <p:nvSpPr>
          <p:cNvPr id="20" name="CaixaDeTexto 19">
            <a:extLst>
              <a:ext uri="{FF2B5EF4-FFF2-40B4-BE49-F238E27FC236}">
                <a16:creationId xmlns:a16="http://schemas.microsoft.com/office/drawing/2014/main" id="{54B0ECF5-5EFF-EC1B-7FBE-B6BF498BCF12}"/>
              </a:ext>
            </a:extLst>
          </p:cNvPr>
          <p:cNvSpPr txBox="1"/>
          <p:nvPr/>
        </p:nvSpPr>
        <p:spPr>
          <a:xfrm>
            <a:off x="8235951" y="4940387"/>
            <a:ext cx="4363583" cy="253916"/>
          </a:xfrm>
          <a:prstGeom prst="rect">
            <a:avLst/>
          </a:prstGeom>
          <a:noFill/>
        </p:spPr>
        <p:txBody>
          <a:bodyPr wrap="square" rtlCol="0">
            <a:spAutoFit/>
          </a:bodyPr>
          <a:lstStyle/>
          <a:p>
            <a:r>
              <a:rPr lang="pt-PT" sz="1050" dirty="0">
                <a:effectLst/>
                <a:latin typeface="Times New Roman" panose="02020603050405020304" pitchFamily="18" charset="0"/>
                <a:ea typeface="Times New Roman" panose="02020603050405020304" pitchFamily="18" charset="0"/>
              </a:rPr>
              <a:t>Tabela 01- Consumo de água</a:t>
            </a:r>
            <a:r>
              <a:rPr lang="pt-PT" sz="1050" dirty="0">
                <a:latin typeface="Times New Roman" panose="02020603050405020304" pitchFamily="18" charset="0"/>
                <a:ea typeface="Times New Roman" panose="02020603050405020304" pitchFamily="18" charset="0"/>
              </a:rPr>
              <a:t>a bruto (m³)</a:t>
            </a:r>
            <a:endParaRPr lang="pt-BR" sz="1050" dirty="0"/>
          </a:p>
        </p:txBody>
      </p:sp>
      <p:sp>
        <p:nvSpPr>
          <p:cNvPr id="2" name="CaixaDeTexto 1">
            <a:extLst>
              <a:ext uri="{FF2B5EF4-FFF2-40B4-BE49-F238E27FC236}">
                <a16:creationId xmlns:a16="http://schemas.microsoft.com/office/drawing/2014/main" id="{E128830A-B85B-1D84-2E5A-EC666E2D3C67}"/>
              </a:ext>
            </a:extLst>
          </p:cNvPr>
          <p:cNvSpPr txBox="1"/>
          <p:nvPr/>
        </p:nvSpPr>
        <p:spPr>
          <a:xfrm>
            <a:off x="8419173" y="8426540"/>
            <a:ext cx="7279446" cy="707886"/>
          </a:xfrm>
          <a:prstGeom prst="rect">
            <a:avLst/>
          </a:prstGeom>
          <a:noFill/>
        </p:spPr>
        <p:txBody>
          <a:bodyPr wrap="square" rtlCol="0">
            <a:spAutoFit/>
          </a:bodyPr>
          <a:lstStyle/>
          <a:p>
            <a:pPr algn="just"/>
            <a:r>
              <a:rPr lang="pt-PT" sz="1100" dirty="0">
                <a:effectLst/>
                <a:latin typeface="Times New Roman" panose="02020603050405020304" pitchFamily="18" charset="0"/>
                <a:ea typeface="Times New Roman" panose="02020603050405020304" pitchFamily="18" charset="0"/>
              </a:rPr>
              <a:t>Através dos resultados, pode-se chegar à conclusão que a implantação do sistema de tratamento de efluentes e reúso de água acarretou na redução de consumo de água, além de reduzir o valor da conta paga à concessionária local de água.</a:t>
            </a:r>
            <a:endParaRPr lang="pt-BR" sz="1100" dirty="0">
              <a:effectLst/>
              <a:latin typeface="Times New Roman" panose="02020603050405020304" pitchFamily="18" charset="0"/>
              <a:ea typeface="Times New Roman" panose="02020603050405020304" pitchFamily="18" charset="0"/>
            </a:endParaRPr>
          </a:p>
          <a:p>
            <a:endParaRPr lang="pt-BR" dirty="0"/>
          </a:p>
        </p:txBody>
      </p:sp>
    </p:spTree>
    <p:extLst>
      <p:ext uri="{BB962C8B-B14F-4D97-AF65-F5344CB8AC3E}">
        <p14:creationId xmlns:p14="http://schemas.microsoft.com/office/powerpoint/2010/main" val="2731985713"/>
      </p:ext>
    </p:extLst>
  </p:cSld>
  <p:clrMapOvr>
    <a:masterClrMapping/>
  </p:clrMapOvr>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TotalTime>
  <Words>455</Words>
  <Application>Microsoft Office PowerPoint</Application>
  <PresentationFormat>Personalizar</PresentationFormat>
  <Paragraphs>22</Paragraphs>
  <Slides>1</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vt:i4>
      </vt:variant>
    </vt:vector>
  </HeadingPairs>
  <TitlesOfParts>
    <vt:vector size="7" baseType="lpstr">
      <vt:lpstr>Arial</vt:lpstr>
      <vt:lpstr>Calibri</vt:lpstr>
      <vt:lpstr>Calibri Light</vt:lpstr>
      <vt:lpstr>Times</vt:lpstr>
      <vt:lpstr>Times New Roman</vt:lpstr>
      <vt:lpstr>Tema do Office</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André Canton</dc:creator>
  <cp:lastModifiedBy>André Canton</cp:lastModifiedBy>
  <cp:revision>1</cp:revision>
  <dcterms:created xsi:type="dcterms:W3CDTF">2022-06-09T22:54:50Z</dcterms:created>
  <dcterms:modified xsi:type="dcterms:W3CDTF">2022-06-12T21:07:57Z</dcterms:modified>
</cp:coreProperties>
</file>