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5143500" type="screen16x9"/>
  <p:notesSz cx="6858000" cy="9144000"/>
  <p:defaultTextStyle>
    <a:defPPr>
      <a:defRPr lang="pt-BR"/>
    </a:defPPr>
    <a:lvl1pPr marL="0" algn="l" defTabSz="674686" rtl="0" eaLnBrk="1" latinLnBrk="0" hangingPunct="1">
      <a:defRPr sz="1300" kern="1200">
        <a:solidFill>
          <a:schemeClr val="tx1"/>
        </a:solidFill>
        <a:latin typeface="+mn-lt"/>
        <a:ea typeface="+mn-ea"/>
        <a:cs typeface="+mn-cs"/>
      </a:defRPr>
    </a:lvl1pPr>
    <a:lvl2pPr marL="337343" algn="l" defTabSz="674686" rtl="0" eaLnBrk="1" latinLnBrk="0" hangingPunct="1">
      <a:defRPr sz="1300" kern="1200">
        <a:solidFill>
          <a:schemeClr val="tx1"/>
        </a:solidFill>
        <a:latin typeface="+mn-lt"/>
        <a:ea typeface="+mn-ea"/>
        <a:cs typeface="+mn-cs"/>
      </a:defRPr>
    </a:lvl2pPr>
    <a:lvl3pPr marL="674686" algn="l" defTabSz="674686" rtl="0" eaLnBrk="1" latinLnBrk="0" hangingPunct="1">
      <a:defRPr sz="1300" kern="1200">
        <a:solidFill>
          <a:schemeClr val="tx1"/>
        </a:solidFill>
        <a:latin typeface="+mn-lt"/>
        <a:ea typeface="+mn-ea"/>
        <a:cs typeface="+mn-cs"/>
      </a:defRPr>
    </a:lvl3pPr>
    <a:lvl4pPr marL="1012029" algn="l" defTabSz="674686" rtl="0" eaLnBrk="1" latinLnBrk="0" hangingPunct="1">
      <a:defRPr sz="1300" kern="1200">
        <a:solidFill>
          <a:schemeClr val="tx1"/>
        </a:solidFill>
        <a:latin typeface="+mn-lt"/>
        <a:ea typeface="+mn-ea"/>
        <a:cs typeface="+mn-cs"/>
      </a:defRPr>
    </a:lvl4pPr>
    <a:lvl5pPr marL="1349372" algn="l" defTabSz="674686" rtl="0" eaLnBrk="1" latinLnBrk="0" hangingPunct="1">
      <a:defRPr sz="1300" kern="1200">
        <a:solidFill>
          <a:schemeClr val="tx1"/>
        </a:solidFill>
        <a:latin typeface="+mn-lt"/>
        <a:ea typeface="+mn-ea"/>
        <a:cs typeface="+mn-cs"/>
      </a:defRPr>
    </a:lvl5pPr>
    <a:lvl6pPr marL="1686715" algn="l" defTabSz="674686" rtl="0" eaLnBrk="1" latinLnBrk="0" hangingPunct="1">
      <a:defRPr sz="1300" kern="1200">
        <a:solidFill>
          <a:schemeClr val="tx1"/>
        </a:solidFill>
        <a:latin typeface="+mn-lt"/>
        <a:ea typeface="+mn-ea"/>
        <a:cs typeface="+mn-cs"/>
      </a:defRPr>
    </a:lvl6pPr>
    <a:lvl7pPr marL="2024058" algn="l" defTabSz="674686" rtl="0" eaLnBrk="1" latinLnBrk="0" hangingPunct="1">
      <a:defRPr sz="1300" kern="1200">
        <a:solidFill>
          <a:schemeClr val="tx1"/>
        </a:solidFill>
        <a:latin typeface="+mn-lt"/>
        <a:ea typeface="+mn-ea"/>
        <a:cs typeface="+mn-cs"/>
      </a:defRPr>
    </a:lvl7pPr>
    <a:lvl8pPr marL="2361401" algn="l" defTabSz="674686" rtl="0" eaLnBrk="1" latinLnBrk="0" hangingPunct="1">
      <a:defRPr sz="1300" kern="1200">
        <a:solidFill>
          <a:schemeClr val="tx1"/>
        </a:solidFill>
        <a:latin typeface="+mn-lt"/>
        <a:ea typeface="+mn-ea"/>
        <a:cs typeface="+mn-cs"/>
      </a:defRPr>
    </a:lvl8pPr>
    <a:lvl9pPr marL="2698744" algn="l" defTabSz="674686" rtl="0" eaLnBrk="1" latinLnBrk="0" hangingPunct="1">
      <a:defRPr sz="13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2">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00"/>
    <a:srgbClr val="660033"/>
    <a:srgbClr val="006699"/>
    <a:srgbClr val="FF8F8F"/>
    <a:srgbClr val="D20000"/>
    <a:srgbClr val="CC0000"/>
    <a:srgbClr val="0066CC"/>
    <a:srgbClr val="BDE9FF"/>
    <a:srgbClr val="61CAFF"/>
    <a:srgbClr val="0099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Estilo Claro 1 - Ênfas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Estilo Claro 2 - Ênfas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p:scale>
          <a:sx n="160" d="100"/>
          <a:sy n="160" d="100"/>
        </p:scale>
        <p:origin x="-72" y="21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3900"/>
            </a:lvl1pPr>
          </a:lstStyle>
          <a:p>
            <a:r>
              <a:rPr lang="pt-BR" smtClean="0"/>
              <a:t>Clique para editar o título mestre</a:t>
            </a:r>
            <a:endParaRPr lang="en-US" dirty="0"/>
          </a:p>
        </p:txBody>
      </p:sp>
      <p:sp>
        <p:nvSpPr>
          <p:cNvPr id="3" name="Subtitle 2"/>
          <p:cNvSpPr>
            <a:spLocks noGrp="1"/>
          </p:cNvSpPr>
          <p:nvPr>
            <p:ph type="subTitle" idx="1"/>
          </p:nvPr>
        </p:nvSpPr>
        <p:spPr>
          <a:xfrm>
            <a:off x="1143000" y="2701529"/>
            <a:ext cx="6858000" cy="1241821"/>
          </a:xfrm>
        </p:spPr>
        <p:txBody>
          <a:bodyPr/>
          <a:lstStyle>
            <a:lvl1pPr marL="0" indent="0" algn="ctr">
              <a:buNone/>
              <a:defRPr sz="1500"/>
            </a:lvl1pPr>
            <a:lvl2pPr marL="295815" indent="0" algn="ctr">
              <a:buNone/>
              <a:defRPr sz="1300"/>
            </a:lvl2pPr>
            <a:lvl3pPr marL="591630" indent="0" algn="ctr">
              <a:buNone/>
              <a:defRPr sz="1200"/>
            </a:lvl3pPr>
            <a:lvl4pPr marL="887445" indent="0" algn="ctr">
              <a:buNone/>
              <a:defRPr sz="1000"/>
            </a:lvl4pPr>
            <a:lvl5pPr marL="1183260" indent="0" algn="ctr">
              <a:buNone/>
              <a:defRPr sz="1000"/>
            </a:lvl5pPr>
            <a:lvl6pPr marL="1479075" indent="0" algn="ctr">
              <a:buNone/>
              <a:defRPr sz="1000"/>
            </a:lvl6pPr>
            <a:lvl7pPr marL="1774890" indent="0" algn="ctr">
              <a:buNone/>
              <a:defRPr sz="1000"/>
            </a:lvl7pPr>
            <a:lvl8pPr marL="2070705" indent="0" algn="ctr">
              <a:buNone/>
              <a:defRPr sz="1000"/>
            </a:lvl8pPr>
            <a:lvl9pPr marL="2366520" indent="0" algn="ctr">
              <a:buNone/>
              <a:defRPr sz="1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24A862E-01A0-438D-8075-284765A7D2A6}" type="datetimeFigureOut">
              <a:rPr lang="pt-BR" smtClean="0"/>
              <a:t>24/06/2022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183249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24A862E-01A0-438D-8075-284765A7D2A6}" type="datetimeFigureOut">
              <a:rPr lang="pt-BR" smtClean="0"/>
              <a:t>24/06/2022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90831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24A862E-01A0-438D-8075-284765A7D2A6}" type="datetimeFigureOut">
              <a:rPr lang="pt-BR" smtClean="0"/>
              <a:t>24/06/2022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366075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24A862E-01A0-438D-8075-284765A7D2A6}" type="datetimeFigureOut">
              <a:rPr lang="pt-BR" smtClean="0"/>
              <a:t>24/06/2022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392571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39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1500">
                <a:solidFill>
                  <a:schemeClr val="tx1"/>
                </a:solidFill>
              </a:defRPr>
            </a:lvl1pPr>
            <a:lvl2pPr marL="295815" indent="0">
              <a:buNone/>
              <a:defRPr sz="1300">
                <a:solidFill>
                  <a:schemeClr val="tx1">
                    <a:tint val="75000"/>
                  </a:schemeClr>
                </a:solidFill>
              </a:defRPr>
            </a:lvl2pPr>
            <a:lvl3pPr marL="591630" indent="0">
              <a:buNone/>
              <a:defRPr sz="1200">
                <a:solidFill>
                  <a:schemeClr val="tx1">
                    <a:tint val="75000"/>
                  </a:schemeClr>
                </a:solidFill>
              </a:defRPr>
            </a:lvl3pPr>
            <a:lvl4pPr marL="887445" indent="0">
              <a:buNone/>
              <a:defRPr sz="1000">
                <a:solidFill>
                  <a:schemeClr val="tx1">
                    <a:tint val="75000"/>
                  </a:schemeClr>
                </a:solidFill>
              </a:defRPr>
            </a:lvl4pPr>
            <a:lvl5pPr marL="1183260" indent="0">
              <a:buNone/>
              <a:defRPr sz="1000">
                <a:solidFill>
                  <a:schemeClr val="tx1">
                    <a:tint val="75000"/>
                  </a:schemeClr>
                </a:solidFill>
              </a:defRPr>
            </a:lvl5pPr>
            <a:lvl6pPr marL="1479075" indent="0">
              <a:buNone/>
              <a:defRPr sz="1000">
                <a:solidFill>
                  <a:schemeClr val="tx1">
                    <a:tint val="75000"/>
                  </a:schemeClr>
                </a:solidFill>
              </a:defRPr>
            </a:lvl6pPr>
            <a:lvl7pPr marL="1774890" indent="0">
              <a:buNone/>
              <a:defRPr sz="1000">
                <a:solidFill>
                  <a:schemeClr val="tx1">
                    <a:tint val="75000"/>
                  </a:schemeClr>
                </a:solidFill>
              </a:defRPr>
            </a:lvl7pPr>
            <a:lvl8pPr marL="2070705" indent="0">
              <a:buNone/>
              <a:defRPr sz="1000">
                <a:solidFill>
                  <a:schemeClr val="tx1">
                    <a:tint val="75000"/>
                  </a:schemeClr>
                </a:solidFill>
              </a:defRPr>
            </a:lvl8pPr>
            <a:lvl9pPr marL="2366520" indent="0">
              <a:buNone/>
              <a:defRPr sz="10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24A862E-01A0-438D-8075-284765A7D2A6}" type="datetimeFigureOut">
              <a:rPr lang="pt-BR" smtClean="0"/>
              <a:t>24/06/2022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218032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369219"/>
            <a:ext cx="3886200" cy="326350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369219"/>
            <a:ext cx="3886200" cy="326350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24A862E-01A0-438D-8075-284765A7D2A6}" type="datetimeFigureOut">
              <a:rPr lang="pt-BR" smtClean="0"/>
              <a:t>24/06/2022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287123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500" b="1"/>
            </a:lvl1pPr>
            <a:lvl2pPr marL="295815" indent="0">
              <a:buNone/>
              <a:defRPr sz="1300" b="1"/>
            </a:lvl2pPr>
            <a:lvl3pPr marL="591630" indent="0">
              <a:buNone/>
              <a:defRPr sz="1200" b="1"/>
            </a:lvl3pPr>
            <a:lvl4pPr marL="887445" indent="0">
              <a:buNone/>
              <a:defRPr sz="1000" b="1"/>
            </a:lvl4pPr>
            <a:lvl5pPr marL="1183260" indent="0">
              <a:buNone/>
              <a:defRPr sz="1000" b="1"/>
            </a:lvl5pPr>
            <a:lvl6pPr marL="1479075" indent="0">
              <a:buNone/>
              <a:defRPr sz="1000" b="1"/>
            </a:lvl6pPr>
            <a:lvl7pPr marL="1774890" indent="0">
              <a:buNone/>
              <a:defRPr sz="1000" b="1"/>
            </a:lvl7pPr>
            <a:lvl8pPr marL="2070705" indent="0">
              <a:buNone/>
              <a:defRPr sz="1000" b="1"/>
            </a:lvl8pPr>
            <a:lvl9pPr marL="2366520" indent="0">
              <a:buNone/>
              <a:defRPr sz="1000" b="1"/>
            </a:lvl9pPr>
          </a:lstStyle>
          <a:p>
            <a:pPr lvl="0"/>
            <a:r>
              <a:rPr lang="pt-BR" smtClean="0"/>
              <a:t>Clique para editar o texto mestre</a:t>
            </a:r>
          </a:p>
        </p:txBody>
      </p:sp>
      <p:sp>
        <p:nvSpPr>
          <p:cNvPr id="4" name="Content Placeholder 3"/>
          <p:cNvSpPr>
            <a:spLocks noGrp="1"/>
          </p:cNvSpPr>
          <p:nvPr>
            <p:ph sz="half" idx="2"/>
          </p:nvPr>
        </p:nvSpPr>
        <p:spPr>
          <a:xfrm>
            <a:off x="629842" y="1878806"/>
            <a:ext cx="3868340" cy="2763441"/>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500" b="1"/>
            </a:lvl1pPr>
            <a:lvl2pPr marL="295815" indent="0">
              <a:buNone/>
              <a:defRPr sz="1300" b="1"/>
            </a:lvl2pPr>
            <a:lvl3pPr marL="591630" indent="0">
              <a:buNone/>
              <a:defRPr sz="1200" b="1"/>
            </a:lvl3pPr>
            <a:lvl4pPr marL="887445" indent="0">
              <a:buNone/>
              <a:defRPr sz="1000" b="1"/>
            </a:lvl4pPr>
            <a:lvl5pPr marL="1183260" indent="0">
              <a:buNone/>
              <a:defRPr sz="1000" b="1"/>
            </a:lvl5pPr>
            <a:lvl6pPr marL="1479075" indent="0">
              <a:buNone/>
              <a:defRPr sz="1000" b="1"/>
            </a:lvl6pPr>
            <a:lvl7pPr marL="1774890" indent="0">
              <a:buNone/>
              <a:defRPr sz="1000" b="1"/>
            </a:lvl7pPr>
            <a:lvl8pPr marL="2070705" indent="0">
              <a:buNone/>
              <a:defRPr sz="1000" b="1"/>
            </a:lvl8pPr>
            <a:lvl9pPr marL="2366520" indent="0">
              <a:buNone/>
              <a:defRPr sz="1000" b="1"/>
            </a:lvl9pPr>
          </a:lstStyle>
          <a:p>
            <a:pPr lvl="0"/>
            <a:r>
              <a:rPr lang="pt-BR" smtClean="0"/>
              <a:t>Clique para editar o texto mestre</a:t>
            </a:r>
          </a:p>
        </p:txBody>
      </p:sp>
      <p:sp>
        <p:nvSpPr>
          <p:cNvPr id="6" name="Content Placeholder 5"/>
          <p:cNvSpPr>
            <a:spLocks noGrp="1"/>
          </p:cNvSpPr>
          <p:nvPr>
            <p:ph sz="quarter" idx="4"/>
          </p:nvPr>
        </p:nvSpPr>
        <p:spPr>
          <a:xfrm>
            <a:off x="4629151" y="1878806"/>
            <a:ext cx="3887391" cy="2763441"/>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24A862E-01A0-438D-8075-284765A7D2A6}" type="datetimeFigureOut">
              <a:rPr lang="pt-BR" smtClean="0"/>
              <a:t>24/06/2022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287118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24A862E-01A0-438D-8075-284765A7D2A6}" type="datetimeFigureOut">
              <a:rPr lang="pt-BR" smtClean="0"/>
              <a:t>24/06/2022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252178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A862E-01A0-438D-8075-284765A7D2A6}" type="datetimeFigureOut">
              <a:rPr lang="pt-BR" smtClean="0"/>
              <a:t>24/06/2022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4074201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100"/>
            </a:lvl1pPr>
          </a:lstStyle>
          <a:p>
            <a:r>
              <a:rPr lang="pt-BR" smtClean="0"/>
              <a:t>Clique para editar o título mestre</a:t>
            </a:r>
            <a:endParaRPr lang="en-US" dirty="0"/>
          </a:p>
        </p:txBody>
      </p:sp>
      <p:sp>
        <p:nvSpPr>
          <p:cNvPr id="3" name="Content Placeholder 2"/>
          <p:cNvSpPr>
            <a:spLocks noGrp="1"/>
          </p:cNvSpPr>
          <p:nvPr>
            <p:ph idx="1"/>
          </p:nvPr>
        </p:nvSpPr>
        <p:spPr>
          <a:xfrm>
            <a:off x="3887391" y="740570"/>
            <a:ext cx="4629150" cy="3655219"/>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000"/>
            </a:lvl1pPr>
            <a:lvl2pPr marL="295815" indent="0">
              <a:buNone/>
              <a:defRPr sz="900"/>
            </a:lvl2pPr>
            <a:lvl3pPr marL="591630" indent="0">
              <a:buNone/>
              <a:defRPr sz="800"/>
            </a:lvl3pPr>
            <a:lvl4pPr marL="887445" indent="0">
              <a:buNone/>
              <a:defRPr sz="600"/>
            </a:lvl4pPr>
            <a:lvl5pPr marL="1183260" indent="0">
              <a:buNone/>
              <a:defRPr sz="600"/>
            </a:lvl5pPr>
            <a:lvl6pPr marL="1479075" indent="0">
              <a:buNone/>
              <a:defRPr sz="600"/>
            </a:lvl6pPr>
            <a:lvl7pPr marL="1774890" indent="0">
              <a:buNone/>
              <a:defRPr sz="600"/>
            </a:lvl7pPr>
            <a:lvl8pPr marL="2070705" indent="0">
              <a:buNone/>
              <a:defRPr sz="600"/>
            </a:lvl8pPr>
            <a:lvl9pPr marL="2366520" indent="0">
              <a:buNone/>
              <a:defRPr sz="6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24A862E-01A0-438D-8075-284765A7D2A6}" type="datetimeFigureOut">
              <a:rPr lang="pt-BR" smtClean="0"/>
              <a:t>24/06/2022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139275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1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740570"/>
            <a:ext cx="4629150" cy="3655219"/>
          </a:xfrm>
        </p:spPr>
        <p:txBody>
          <a:bodyPr anchor="t"/>
          <a:lstStyle>
            <a:lvl1pPr marL="0" indent="0">
              <a:buNone/>
              <a:defRPr sz="2100"/>
            </a:lvl1pPr>
            <a:lvl2pPr marL="295815" indent="0">
              <a:buNone/>
              <a:defRPr sz="1800"/>
            </a:lvl2pPr>
            <a:lvl3pPr marL="591630" indent="0">
              <a:buNone/>
              <a:defRPr sz="1500"/>
            </a:lvl3pPr>
            <a:lvl4pPr marL="887445" indent="0">
              <a:buNone/>
              <a:defRPr sz="1300"/>
            </a:lvl4pPr>
            <a:lvl5pPr marL="1183260" indent="0">
              <a:buNone/>
              <a:defRPr sz="1300"/>
            </a:lvl5pPr>
            <a:lvl6pPr marL="1479075" indent="0">
              <a:buNone/>
              <a:defRPr sz="1300"/>
            </a:lvl6pPr>
            <a:lvl7pPr marL="1774890" indent="0">
              <a:buNone/>
              <a:defRPr sz="1300"/>
            </a:lvl7pPr>
            <a:lvl8pPr marL="2070705" indent="0">
              <a:buNone/>
              <a:defRPr sz="1300"/>
            </a:lvl8pPr>
            <a:lvl9pPr marL="2366520" indent="0">
              <a:buNone/>
              <a:defRPr sz="13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000"/>
            </a:lvl1pPr>
            <a:lvl2pPr marL="295815" indent="0">
              <a:buNone/>
              <a:defRPr sz="900"/>
            </a:lvl2pPr>
            <a:lvl3pPr marL="591630" indent="0">
              <a:buNone/>
              <a:defRPr sz="800"/>
            </a:lvl3pPr>
            <a:lvl4pPr marL="887445" indent="0">
              <a:buNone/>
              <a:defRPr sz="600"/>
            </a:lvl4pPr>
            <a:lvl5pPr marL="1183260" indent="0">
              <a:buNone/>
              <a:defRPr sz="600"/>
            </a:lvl5pPr>
            <a:lvl6pPr marL="1479075" indent="0">
              <a:buNone/>
              <a:defRPr sz="600"/>
            </a:lvl6pPr>
            <a:lvl7pPr marL="1774890" indent="0">
              <a:buNone/>
              <a:defRPr sz="600"/>
            </a:lvl7pPr>
            <a:lvl8pPr marL="2070705" indent="0">
              <a:buNone/>
              <a:defRPr sz="600"/>
            </a:lvl8pPr>
            <a:lvl9pPr marL="2366520" indent="0">
              <a:buNone/>
              <a:defRPr sz="6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24A862E-01A0-438D-8075-284765A7D2A6}" type="datetimeFigureOut">
              <a:rPr lang="pt-BR" smtClean="0"/>
              <a:t>24/06/2022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CF80AE2-3A50-46CC-938F-F5B6D7B9429F}" type="slidenum">
              <a:rPr lang="pt-BR" smtClean="0"/>
              <a:t>‹nº›</a:t>
            </a:fld>
            <a:endParaRPr lang="pt-BR"/>
          </a:p>
        </p:txBody>
      </p:sp>
    </p:spTree>
    <p:extLst>
      <p:ext uri="{BB962C8B-B14F-4D97-AF65-F5344CB8AC3E}">
        <p14:creationId xmlns:p14="http://schemas.microsoft.com/office/powerpoint/2010/main" val="346893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17869" tIns="8935" rIns="17869" bIns="8935"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369219"/>
            <a:ext cx="7886700" cy="3263503"/>
          </a:xfrm>
          <a:prstGeom prst="rect">
            <a:avLst/>
          </a:prstGeom>
        </p:spPr>
        <p:txBody>
          <a:bodyPr vert="horz" lIns="17869" tIns="8935" rIns="17869" bIns="8935"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17869" tIns="8935" rIns="17869" bIns="8935" rtlCol="0" anchor="ctr"/>
          <a:lstStyle>
            <a:lvl1pPr algn="l">
              <a:defRPr sz="800">
                <a:solidFill>
                  <a:schemeClr val="tx1">
                    <a:tint val="75000"/>
                  </a:schemeClr>
                </a:solidFill>
              </a:defRPr>
            </a:lvl1pPr>
          </a:lstStyle>
          <a:p>
            <a:fld id="{924A862E-01A0-438D-8075-284765A7D2A6}" type="datetimeFigureOut">
              <a:rPr lang="pt-BR" smtClean="0"/>
              <a:t>24/06/2022</a:t>
            </a:fld>
            <a:endParaRPr lang="pt-B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17869" tIns="8935" rIns="17869" bIns="8935" rtlCol="0" anchor="ctr"/>
          <a:lstStyle>
            <a:lvl1pPr algn="ctr">
              <a:defRPr sz="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17869" tIns="8935" rIns="17869" bIns="8935" rtlCol="0" anchor="ctr"/>
          <a:lstStyle>
            <a:lvl1pPr algn="r">
              <a:defRPr sz="800">
                <a:solidFill>
                  <a:schemeClr val="tx1">
                    <a:tint val="75000"/>
                  </a:schemeClr>
                </a:solidFill>
              </a:defRPr>
            </a:lvl1pPr>
          </a:lstStyle>
          <a:p>
            <a:fld id="{ECF80AE2-3A50-46CC-938F-F5B6D7B9429F}" type="slidenum">
              <a:rPr lang="pt-BR" smtClean="0"/>
              <a:t>‹nº›</a:t>
            </a:fld>
            <a:endParaRPr lang="pt-BR"/>
          </a:p>
        </p:txBody>
      </p:sp>
    </p:spTree>
    <p:extLst>
      <p:ext uri="{BB962C8B-B14F-4D97-AF65-F5344CB8AC3E}">
        <p14:creationId xmlns:p14="http://schemas.microsoft.com/office/powerpoint/2010/main" val="283674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91630" rtl="0" eaLnBrk="1" latinLnBrk="0" hangingPunct="1">
        <a:lnSpc>
          <a:spcPct val="90000"/>
        </a:lnSpc>
        <a:spcBef>
          <a:spcPct val="0"/>
        </a:spcBef>
        <a:buNone/>
        <a:defRPr sz="2900" kern="1200">
          <a:solidFill>
            <a:schemeClr val="tx1"/>
          </a:solidFill>
          <a:latin typeface="+mj-lt"/>
          <a:ea typeface="+mj-ea"/>
          <a:cs typeface="+mj-cs"/>
        </a:defRPr>
      </a:lvl1pPr>
    </p:titleStyle>
    <p:bodyStyle>
      <a:lvl1pPr marL="147908" indent="-147908" algn="l" defTabSz="591630" rtl="0" eaLnBrk="1" latinLnBrk="0" hangingPunct="1">
        <a:lnSpc>
          <a:spcPct val="90000"/>
        </a:lnSpc>
        <a:spcBef>
          <a:spcPts val="647"/>
        </a:spcBef>
        <a:buFont typeface="Arial" panose="020B0604020202020204" pitchFamily="34" charset="0"/>
        <a:buChar char="•"/>
        <a:defRPr sz="1800" kern="1200">
          <a:solidFill>
            <a:schemeClr val="tx1"/>
          </a:solidFill>
          <a:latin typeface="+mn-lt"/>
          <a:ea typeface="+mn-ea"/>
          <a:cs typeface="+mn-cs"/>
        </a:defRPr>
      </a:lvl1pPr>
      <a:lvl2pPr marL="443723" indent="-147908" algn="l" defTabSz="591630" rtl="0" eaLnBrk="1" latinLnBrk="0" hangingPunct="1">
        <a:lnSpc>
          <a:spcPct val="90000"/>
        </a:lnSpc>
        <a:spcBef>
          <a:spcPts val="323"/>
        </a:spcBef>
        <a:buFont typeface="Arial" panose="020B0604020202020204" pitchFamily="34" charset="0"/>
        <a:buChar char="•"/>
        <a:defRPr sz="1500" kern="1200">
          <a:solidFill>
            <a:schemeClr val="tx1"/>
          </a:solidFill>
          <a:latin typeface="+mn-lt"/>
          <a:ea typeface="+mn-ea"/>
          <a:cs typeface="+mn-cs"/>
        </a:defRPr>
      </a:lvl2pPr>
      <a:lvl3pPr marL="739538" indent="-147908" algn="l" defTabSz="591630" rtl="0" eaLnBrk="1" latinLnBrk="0" hangingPunct="1">
        <a:lnSpc>
          <a:spcPct val="90000"/>
        </a:lnSpc>
        <a:spcBef>
          <a:spcPts val="323"/>
        </a:spcBef>
        <a:buFont typeface="Arial" panose="020B0604020202020204" pitchFamily="34" charset="0"/>
        <a:buChar char="•"/>
        <a:defRPr sz="1300" kern="1200">
          <a:solidFill>
            <a:schemeClr val="tx1"/>
          </a:solidFill>
          <a:latin typeface="+mn-lt"/>
          <a:ea typeface="+mn-ea"/>
          <a:cs typeface="+mn-cs"/>
        </a:defRPr>
      </a:lvl3pPr>
      <a:lvl4pPr marL="1035353" indent="-147908" algn="l" defTabSz="591630"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4pPr>
      <a:lvl5pPr marL="1331168" indent="-147908" algn="l" defTabSz="591630"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5pPr>
      <a:lvl6pPr marL="1626983" indent="-147908" algn="l" defTabSz="591630"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6pPr>
      <a:lvl7pPr marL="1922798" indent="-147908" algn="l" defTabSz="591630"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7pPr>
      <a:lvl8pPr marL="2218613" indent="-147908" algn="l" defTabSz="591630"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8pPr>
      <a:lvl9pPr marL="2514428" indent="-147908" algn="l" defTabSz="591630"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591630" rtl="0" eaLnBrk="1" latinLnBrk="0" hangingPunct="1">
        <a:defRPr sz="1200" kern="1200">
          <a:solidFill>
            <a:schemeClr val="tx1"/>
          </a:solidFill>
          <a:latin typeface="+mn-lt"/>
          <a:ea typeface="+mn-ea"/>
          <a:cs typeface="+mn-cs"/>
        </a:defRPr>
      </a:lvl1pPr>
      <a:lvl2pPr marL="295815" algn="l" defTabSz="591630" rtl="0" eaLnBrk="1" latinLnBrk="0" hangingPunct="1">
        <a:defRPr sz="1200" kern="1200">
          <a:solidFill>
            <a:schemeClr val="tx1"/>
          </a:solidFill>
          <a:latin typeface="+mn-lt"/>
          <a:ea typeface="+mn-ea"/>
          <a:cs typeface="+mn-cs"/>
        </a:defRPr>
      </a:lvl2pPr>
      <a:lvl3pPr marL="591630" algn="l" defTabSz="591630" rtl="0" eaLnBrk="1" latinLnBrk="0" hangingPunct="1">
        <a:defRPr sz="1200" kern="1200">
          <a:solidFill>
            <a:schemeClr val="tx1"/>
          </a:solidFill>
          <a:latin typeface="+mn-lt"/>
          <a:ea typeface="+mn-ea"/>
          <a:cs typeface="+mn-cs"/>
        </a:defRPr>
      </a:lvl3pPr>
      <a:lvl4pPr marL="887445" algn="l" defTabSz="591630" rtl="0" eaLnBrk="1" latinLnBrk="0" hangingPunct="1">
        <a:defRPr sz="1200" kern="1200">
          <a:solidFill>
            <a:schemeClr val="tx1"/>
          </a:solidFill>
          <a:latin typeface="+mn-lt"/>
          <a:ea typeface="+mn-ea"/>
          <a:cs typeface="+mn-cs"/>
        </a:defRPr>
      </a:lvl4pPr>
      <a:lvl5pPr marL="1183260" algn="l" defTabSz="591630" rtl="0" eaLnBrk="1" latinLnBrk="0" hangingPunct="1">
        <a:defRPr sz="1200" kern="1200">
          <a:solidFill>
            <a:schemeClr val="tx1"/>
          </a:solidFill>
          <a:latin typeface="+mn-lt"/>
          <a:ea typeface="+mn-ea"/>
          <a:cs typeface="+mn-cs"/>
        </a:defRPr>
      </a:lvl5pPr>
      <a:lvl6pPr marL="1479075" algn="l" defTabSz="591630" rtl="0" eaLnBrk="1" latinLnBrk="0" hangingPunct="1">
        <a:defRPr sz="1200" kern="1200">
          <a:solidFill>
            <a:schemeClr val="tx1"/>
          </a:solidFill>
          <a:latin typeface="+mn-lt"/>
          <a:ea typeface="+mn-ea"/>
          <a:cs typeface="+mn-cs"/>
        </a:defRPr>
      </a:lvl6pPr>
      <a:lvl7pPr marL="1774890" algn="l" defTabSz="591630" rtl="0" eaLnBrk="1" latinLnBrk="0" hangingPunct="1">
        <a:defRPr sz="1200" kern="1200">
          <a:solidFill>
            <a:schemeClr val="tx1"/>
          </a:solidFill>
          <a:latin typeface="+mn-lt"/>
          <a:ea typeface="+mn-ea"/>
          <a:cs typeface="+mn-cs"/>
        </a:defRPr>
      </a:lvl7pPr>
      <a:lvl8pPr marL="2070705" algn="l" defTabSz="591630" rtl="0" eaLnBrk="1" latinLnBrk="0" hangingPunct="1">
        <a:defRPr sz="1200" kern="1200">
          <a:solidFill>
            <a:schemeClr val="tx1"/>
          </a:solidFill>
          <a:latin typeface="+mn-lt"/>
          <a:ea typeface="+mn-ea"/>
          <a:cs typeface="+mn-cs"/>
        </a:defRPr>
      </a:lvl8pPr>
      <a:lvl9pPr marL="2366520" algn="l" defTabSz="591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01" y="46655"/>
            <a:ext cx="2020574" cy="737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image1.jpeg"/>
          <p:cNvPicPr/>
          <p:nvPr/>
        </p:nvPicPr>
        <p:blipFill>
          <a:blip r:embed="rId3" cstate="print"/>
          <a:stretch>
            <a:fillRect/>
          </a:stretch>
        </p:blipFill>
        <p:spPr>
          <a:xfrm>
            <a:off x="7466272" y="46655"/>
            <a:ext cx="458528" cy="737743"/>
          </a:xfrm>
          <a:prstGeom prst="rect">
            <a:avLst/>
          </a:prstGeom>
        </p:spPr>
      </p:pic>
      <p:pic>
        <p:nvPicPr>
          <p:cNvPr id="33" name="image2.jpeg"/>
          <p:cNvPicPr/>
          <p:nvPr/>
        </p:nvPicPr>
        <p:blipFill>
          <a:blip r:embed="rId4" cstate="print"/>
          <a:stretch>
            <a:fillRect/>
          </a:stretch>
        </p:blipFill>
        <p:spPr>
          <a:xfrm>
            <a:off x="8282763" y="46655"/>
            <a:ext cx="604062" cy="737743"/>
          </a:xfrm>
          <a:prstGeom prst="rect">
            <a:avLst/>
          </a:prstGeom>
        </p:spPr>
      </p:pic>
      <p:sp>
        <p:nvSpPr>
          <p:cNvPr id="34" name="Título 4"/>
          <p:cNvSpPr>
            <a:spLocks noGrp="1"/>
          </p:cNvSpPr>
          <p:nvPr>
            <p:ph type="title"/>
          </p:nvPr>
        </p:nvSpPr>
        <p:spPr>
          <a:xfrm>
            <a:off x="69801" y="781727"/>
            <a:ext cx="8978506" cy="1055023"/>
          </a:xfrm>
        </p:spPr>
        <p:txBody>
          <a:bodyPr>
            <a:noAutofit/>
          </a:bodyPr>
          <a:lstStyle/>
          <a:p>
            <a:pPr algn="ctr"/>
            <a:r>
              <a:rPr lang="pt-BR" sz="1050" dirty="0" smtClean="0">
                <a:latin typeface="Times New Roman" panose="02020603050405020304" pitchFamily="18" charset="0"/>
                <a:cs typeface="Times New Roman" panose="02020603050405020304" pitchFamily="18" charset="0"/>
              </a:rPr>
              <a:t/>
            </a:r>
            <a:br>
              <a:rPr lang="pt-BR" sz="1050" dirty="0" smtClean="0">
                <a:latin typeface="Times New Roman" panose="02020603050405020304" pitchFamily="18" charset="0"/>
                <a:cs typeface="Times New Roman" panose="02020603050405020304" pitchFamily="18" charset="0"/>
              </a:rPr>
            </a:br>
            <a:r>
              <a:rPr lang="pt-BR" sz="1050" dirty="0" smtClean="0">
                <a:latin typeface="Times New Roman" panose="02020603050405020304" pitchFamily="18" charset="0"/>
                <a:cs typeface="Times New Roman" panose="02020603050405020304" pitchFamily="18" charset="0"/>
              </a:rPr>
              <a:t> </a:t>
            </a:r>
            <a:r>
              <a:rPr lang="pt-BR" sz="1050" b="1" dirty="0">
                <a:solidFill>
                  <a:schemeClr val="accent5">
                    <a:lumMod val="50000"/>
                  </a:schemeClr>
                </a:solidFill>
                <a:latin typeface="Times New Roman" panose="02020603050405020304" pitchFamily="18" charset="0"/>
                <a:cs typeface="Times New Roman" panose="02020603050405020304" pitchFamily="18" charset="0"/>
              </a:rPr>
              <a:t>ANÁLISE DA OCORRÊNCIA DE TRANSTORNOS GERADOS </a:t>
            </a:r>
            <a:r>
              <a:rPr lang="pt-BR" sz="1050" b="1" dirty="0" smtClean="0">
                <a:solidFill>
                  <a:schemeClr val="accent5">
                    <a:lumMod val="50000"/>
                  </a:schemeClr>
                </a:solidFill>
                <a:latin typeface="Times New Roman" panose="02020603050405020304" pitchFamily="18" charset="0"/>
                <a:cs typeface="Times New Roman" panose="02020603050405020304" pitchFamily="18" charset="0"/>
              </a:rPr>
              <a:t>POR CHUVAS </a:t>
            </a:r>
            <a:r>
              <a:rPr lang="pt-BR" sz="1050" b="1" dirty="0">
                <a:solidFill>
                  <a:schemeClr val="accent5">
                    <a:lumMod val="50000"/>
                  </a:schemeClr>
                </a:solidFill>
                <a:latin typeface="Times New Roman" panose="02020603050405020304" pitchFamily="18" charset="0"/>
                <a:cs typeface="Times New Roman" panose="02020603050405020304" pitchFamily="18" charset="0"/>
              </a:rPr>
              <a:t>INTENSAS NO M</a:t>
            </a:r>
            <a:r>
              <a:rPr lang="pt-BR" sz="1050" b="1" dirty="0" smtClean="0">
                <a:solidFill>
                  <a:schemeClr val="accent5">
                    <a:lumMod val="50000"/>
                  </a:schemeClr>
                </a:solidFill>
                <a:latin typeface="Times New Roman" panose="02020603050405020304" pitchFamily="18" charset="0"/>
                <a:cs typeface="Times New Roman" panose="02020603050405020304" pitchFamily="18" charset="0"/>
              </a:rPr>
              <a:t>UNICÍPIO </a:t>
            </a:r>
            <a:r>
              <a:rPr lang="pt-BR" sz="1050" b="1" dirty="0">
                <a:solidFill>
                  <a:schemeClr val="accent5">
                    <a:lumMod val="50000"/>
                  </a:schemeClr>
                </a:solidFill>
                <a:latin typeface="Times New Roman" panose="02020603050405020304" pitchFamily="18" charset="0"/>
                <a:cs typeface="Times New Roman" panose="02020603050405020304" pitchFamily="18" charset="0"/>
              </a:rPr>
              <a:t>DE CABO DE SANTO </a:t>
            </a:r>
            <a:r>
              <a:rPr lang="pt-BR" sz="1050" b="1" dirty="0" smtClean="0">
                <a:solidFill>
                  <a:schemeClr val="accent5">
                    <a:lumMod val="50000"/>
                  </a:schemeClr>
                </a:solidFill>
                <a:latin typeface="Times New Roman" panose="02020603050405020304" pitchFamily="18" charset="0"/>
                <a:cs typeface="Times New Roman" panose="02020603050405020304" pitchFamily="18" charset="0"/>
              </a:rPr>
              <a:t>AGOSTINHO</a:t>
            </a:r>
            <a:r>
              <a:rPr lang="pt-BR" sz="1050" b="1" dirty="0">
                <a:solidFill>
                  <a:schemeClr val="accent5">
                    <a:lumMod val="50000"/>
                  </a:schemeClr>
                </a:solidFill>
                <a:latin typeface="Times New Roman" panose="02020603050405020304" pitchFamily="18" charset="0"/>
                <a:cs typeface="Times New Roman" panose="02020603050405020304" pitchFamily="18" charset="0"/>
              </a:rPr>
              <a:t>, EM PERNAMBUCO</a:t>
            </a:r>
            <a:r>
              <a:rPr lang="pt-BR" sz="400" b="1" dirty="0" smtClean="0">
                <a:latin typeface="Times New Roman" panose="02020603050405020304" pitchFamily="18" charset="0"/>
                <a:cs typeface="Times New Roman" panose="02020603050405020304" pitchFamily="18" charset="0"/>
              </a:rPr>
              <a:t/>
            </a:r>
            <a:br>
              <a:rPr lang="pt-BR" sz="400" b="1" dirty="0" smtClean="0">
                <a:latin typeface="Times New Roman" panose="02020603050405020304" pitchFamily="18" charset="0"/>
                <a:cs typeface="Times New Roman" panose="02020603050405020304" pitchFamily="18" charset="0"/>
              </a:rPr>
            </a:br>
            <a:r>
              <a:rPr lang="pt-BR" sz="800" dirty="0" smtClean="0">
                <a:latin typeface="Arial" panose="020B0604020202020204" pitchFamily="34" charset="0"/>
                <a:cs typeface="Arial" panose="020B0604020202020204" pitchFamily="34" charset="0"/>
              </a:rPr>
              <a:t/>
            </a:r>
            <a:br>
              <a:rPr lang="pt-BR" sz="800" dirty="0" smtClean="0">
                <a:latin typeface="Arial" panose="020B0604020202020204" pitchFamily="34" charset="0"/>
                <a:cs typeface="Arial" panose="020B0604020202020204" pitchFamily="34" charset="0"/>
              </a:rPr>
            </a:br>
            <a:r>
              <a:rPr lang="pt-BR" sz="800" b="1" dirty="0">
                <a:latin typeface="Arial" panose="020B0604020202020204" pitchFamily="34" charset="0"/>
                <a:cs typeface="Arial" panose="020B0604020202020204" pitchFamily="34" charset="0"/>
              </a:rPr>
              <a:t>Maria Cecília Paiva </a:t>
            </a:r>
            <a:r>
              <a:rPr lang="pt-BR" sz="800" b="1" dirty="0" smtClean="0">
                <a:latin typeface="Arial" panose="020B0604020202020204" pitchFamily="34" charset="0"/>
                <a:cs typeface="Arial" panose="020B0604020202020204" pitchFamily="34" charset="0"/>
              </a:rPr>
              <a:t>NOBREGA</a:t>
            </a:r>
            <a:r>
              <a:rPr lang="pt-BR" sz="800" b="1" baseline="30000" dirty="0" smtClean="0">
                <a:latin typeface="Arial" panose="020B0604020202020204" pitchFamily="34" charset="0"/>
                <a:cs typeface="Arial" panose="020B0604020202020204" pitchFamily="34" charset="0"/>
              </a:rPr>
              <a:t>1</a:t>
            </a:r>
            <a:r>
              <a:rPr lang="pt-BR" sz="800" b="1" dirty="0" smtClean="0">
                <a:latin typeface="Arial" panose="020B0604020202020204" pitchFamily="34" charset="0"/>
                <a:cs typeface="Arial" panose="020B0604020202020204" pitchFamily="34" charset="0"/>
              </a:rPr>
              <a:t>, </a:t>
            </a:r>
            <a:r>
              <a:rPr lang="pt-BR" sz="800" b="1" dirty="0">
                <a:latin typeface="Arial" panose="020B0604020202020204" pitchFamily="34" charset="0"/>
                <a:cs typeface="Arial" panose="020B0604020202020204" pitchFamily="34" charset="0"/>
              </a:rPr>
              <a:t>Anderson Matheus de Sousa </a:t>
            </a:r>
            <a:r>
              <a:rPr lang="pt-BR" sz="800" b="1" dirty="0" smtClean="0">
                <a:latin typeface="Arial" panose="020B0604020202020204" pitchFamily="34" charset="0"/>
                <a:cs typeface="Arial" panose="020B0604020202020204" pitchFamily="34" charset="0"/>
              </a:rPr>
              <a:t>LIMA</a:t>
            </a:r>
            <a:r>
              <a:rPr lang="pt-BR" sz="800" b="1" baseline="30000" dirty="0" smtClean="0">
                <a:latin typeface="Arial" panose="020B0604020202020204" pitchFamily="34" charset="0"/>
                <a:cs typeface="Arial" panose="020B0604020202020204" pitchFamily="34" charset="0"/>
              </a:rPr>
              <a:t>2</a:t>
            </a:r>
            <a:r>
              <a:rPr lang="pt-BR" sz="800" b="1" dirty="0" smtClean="0">
                <a:latin typeface="Arial" panose="020B0604020202020204" pitchFamily="34" charset="0"/>
                <a:cs typeface="Arial" panose="020B0604020202020204" pitchFamily="34" charset="0"/>
              </a:rPr>
              <a:t>, </a:t>
            </a:r>
            <a:r>
              <a:rPr lang="pt-BR" sz="800" b="1" dirty="0">
                <a:latin typeface="Arial" panose="020B0604020202020204" pitchFamily="34" charset="0"/>
                <a:cs typeface="Arial" panose="020B0604020202020204" pitchFamily="34" charset="0"/>
              </a:rPr>
              <a:t>Maria Adriana de Freitas </a:t>
            </a:r>
            <a:r>
              <a:rPr lang="pt-BR" sz="800" b="1" dirty="0" err="1">
                <a:latin typeface="Arial" panose="020B0604020202020204" pitchFamily="34" charset="0"/>
                <a:cs typeface="Arial" panose="020B0604020202020204" pitchFamily="34" charset="0"/>
              </a:rPr>
              <a:t>Mágero</a:t>
            </a:r>
            <a:r>
              <a:rPr lang="pt-BR" sz="800" b="1" dirty="0">
                <a:latin typeface="Arial" panose="020B0604020202020204" pitchFamily="34" charset="0"/>
                <a:cs typeface="Arial" panose="020B0604020202020204" pitchFamily="34" charset="0"/>
              </a:rPr>
              <a:t> </a:t>
            </a:r>
            <a:br>
              <a:rPr lang="pt-BR" sz="800" b="1" dirty="0">
                <a:latin typeface="Arial" panose="020B0604020202020204" pitchFamily="34" charset="0"/>
                <a:cs typeface="Arial" panose="020B0604020202020204" pitchFamily="34" charset="0"/>
              </a:rPr>
            </a:br>
            <a:r>
              <a:rPr lang="pt-BR" sz="800" b="1" dirty="0" smtClean="0">
                <a:latin typeface="Arial" panose="020B0604020202020204" pitchFamily="34" charset="0"/>
                <a:cs typeface="Arial" panose="020B0604020202020204" pitchFamily="34" charset="0"/>
              </a:rPr>
              <a:t>RIBEIRO</a:t>
            </a:r>
            <a:r>
              <a:rPr lang="pt-BR" sz="800" b="1" baseline="30000" dirty="0" smtClean="0">
                <a:latin typeface="Arial" panose="020B0604020202020204" pitchFamily="34" charset="0"/>
                <a:cs typeface="Arial" panose="020B0604020202020204" pitchFamily="34" charset="0"/>
              </a:rPr>
              <a:t>3</a:t>
            </a:r>
            <a:r>
              <a:rPr lang="pt-BR" sz="800" b="1" dirty="0" smtClean="0">
                <a:latin typeface="Arial" panose="020B0604020202020204" pitchFamily="34" charset="0"/>
                <a:cs typeface="Arial" panose="020B0604020202020204" pitchFamily="34" charset="0"/>
              </a:rPr>
              <a:t>, </a:t>
            </a:r>
            <a:r>
              <a:rPr lang="pt-BR" sz="800" b="1" dirty="0">
                <a:latin typeface="Arial" panose="020B0604020202020204" pitchFamily="34" charset="0"/>
                <a:cs typeface="Arial" panose="020B0604020202020204" pitchFamily="34" charset="0"/>
              </a:rPr>
              <a:t>Luísa Eduarda Lucena de </a:t>
            </a:r>
            <a:r>
              <a:rPr lang="pt-BR" sz="800" b="1" dirty="0" smtClean="0">
                <a:latin typeface="Arial" panose="020B0604020202020204" pitchFamily="34" charset="0"/>
                <a:cs typeface="Arial" panose="020B0604020202020204" pitchFamily="34" charset="0"/>
              </a:rPr>
              <a:t>MEDEIROS</a:t>
            </a:r>
            <a:r>
              <a:rPr lang="pt-BR" sz="800" b="1" baseline="30000" dirty="0" smtClean="0">
                <a:latin typeface="Arial" panose="020B0604020202020204" pitchFamily="34" charset="0"/>
                <a:cs typeface="Arial" panose="020B0604020202020204" pitchFamily="34" charset="0"/>
              </a:rPr>
              <a:t>4</a:t>
            </a:r>
            <a:r>
              <a:rPr lang="pt-BR" sz="800" b="1" dirty="0">
                <a:latin typeface="Arial" panose="020B0604020202020204" pitchFamily="34" charset="0"/>
                <a:cs typeface="Arial" panose="020B0604020202020204" pitchFamily="34" charset="0"/>
              </a:rPr>
              <a:t/>
            </a:r>
            <a:br>
              <a:rPr lang="pt-BR" sz="800" b="1" dirty="0">
                <a:latin typeface="Arial" panose="020B0604020202020204" pitchFamily="34" charset="0"/>
                <a:cs typeface="Arial" panose="020B0604020202020204" pitchFamily="34" charset="0"/>
              </a:rPr>
            </a:br>
            <a:r>
              <a:rPr lang="pt-BR" sz="600" dirty="0">
                <a:latin typeface="Arial" panose="020B0604020202020204" pitchFamily="34" charset="0"/>
                <a:cs typeface="Arial" panose="020B0604020202020204" pitchFamily="34" charset="0"/>
              </a:rPr>
              <a:t>1. Universidade Federal de Pernambuco, Recife-PE, maria.cecilia@ufpe.br</a:t>
            </a:r>
            <a:br>
              <a:rPr lang="pt-BR" sz="600" dirty="0">
                <a:latin typeface="Arial" panose="020B0604020202020204" pitchFamily="34" charset="0"/>
                <a:cs typeface="Arial" panose="020B0604020202020204" pitchFamily="34" charset="0"/>
              </a:rPr>
            </a:br>
            <a:r>
              <a:rPr lang="pt-BR" sz="600" dirty="0">
                <a:latin typeface="Arial" panose="020B0604020202020204" pitchFamily="34" charset="0"/>
                <a:cs typeface="Arial" panose="020B0604020202020204" pitchFamily="34" charset="0"/>
              </a:rPr>
              <a:t>2. Universidade Federal de Pernambuco, Recife-PE, anderson.mlima@ufpe.br </a:t>
            </a:r>
            <a:br>
              <a:rPr lang="pt-BR" sz="600" dirty="0">
                <a:latin typeface="Arial" panose="020B0604020202020204" pitchFamily="34" charset="0"/>
                <a:cs typeface="Arial" panose="020B0604020202020204" pitchFamily="34" charset="0"/>
              </a:rPr>
            </a:br>
            <a:r>
              <a:rPr lang="pt-BR" sz="600" dirty="0">
                <a:latin typeface="Arial" panose="020B0604020202020204" pitchFamily="34" charset="0"/>
                <a:cs typeface="Arial" panose="020B0604020202020204" pitchFamily="34" charset="0"/>
              </a:rPr>
              <a:t>3. Universidade Estadual da Paraíba, Araruna-PB, drickadefreitas@yahoo.com.br</a:t>
            </a:r>
            <a:br>
              <a:rPr lang="pt-BR" sz="600" dirty="0">
                <a:latin typeface="Arial" panose="020B0604020202020204" pitchFamily="34" charset="0"/>
                <a:cs typeface="Arial" panose="020B0604020202020204" pitchFamily="34" charset="0"/>
              </a:rPr>
            </a:br>
            <a:r>
              <a:rPr lang="pt-BR" sz="600" dirty="0">
                <a:latin typeface="Arial" panose="020B0604020202020204" pitchFamily="34" charset="0"/>
                <a:cs typeface="Arial" panose="020B0604020202020204" pitchFamily="34" charset="0"/>
              </a:rPr>
              <a:t>4. Universidade Federal de Campina Grande, Campina Grande-PB, lu.mdeiros@gmail.com</a:t>
            </a:r>
            <a:endParaRPr lang="pt-BR" sz="500" dirty="0">
              <a:latin typeface="Arial" panose="020B0604020202020204" pitchFamily="34" charset="0"/>
              <a:cs typeface="Arial" panose="020B0604020202020204" pitchFamily="34" charset="0"/>
            </a:endParaRPr>
          </a:p>
        </p:txBody>
      </p:sp>
      <p:sp>
        <p:nvSpPr>
          <p:cNvPr id="35" name="Espaço Reservado para Conteúdo 5"/>
          <p:cNvSpPr>
            <a:spLocks noGrp="1"/>
          </p:cNvSpPr>
          <p:nvPr>
            <p:ph sz="half" idx="1"/>
          </p:nvPr>
        </p:nvSpPr>
        <p:spPr>
          <a:xfrm>
            <a:off x="147531" y="2226831"/>
            <a:ext cx="2171387" cy="606223"/>
          </a:xfrm>
        </p:spPr>
        <p:txBody>
          <a:bodyPr>
            <a:noAutofit/>
          </a:bodyPr>
          <a:lstStyle/>
          <a:p>
            <a:pPr marL="0" indent="0" algn="just">
              <a:buNone/>
            </a:pPr>
            <a:r>
              <a:rPr lang="pt-BR" sz="800" dirty="0" smtClean="0">
                <a:latin typeface="Arial" pitchFamily="34" charset="0"/>
                <a:cs typeface="Arial" panose="020B0604020202020204" pitchFamily="34" charset="0"/>
              </a:rPr>
              <a:t>O </a:t>
            </a:r>
            <a:r>
              <a:rPr lang="pt-BR" sz="800" dirty="0">
                <a:latin typeface="Arial" pitchFamily="34" charset="0"/>
                <a:cs typeface="Arial" pitchFamily="34" charset="0"/>
              </a:rPr>
              <a:t>presente estudo tem como principal objetivo analisar a ocorrência de eventos intensos de chuva e seus prejuízos na cidade de Cabo de Santo </a:t>
            </a:r>
            <a:r>
              <a:rPr lang="pt-BR" sz="800" dirty="0" smtClean="0">
                <a:latin typeface="Arial" pitchFamily="34" charset="0"/>
                <a:cs typeface="Arial" pitchFamily="34" charset="0"/>
              </a:rPr>
              <a:t>Agostinho</a:t>
            </a:r>
            <a:r>
              <a:rPr lang="pt-BR" sz="800" dirty="0">
                <a:latin typeface="Arial" pitchFamily="34" charset="0"/>
                <a:cs typeface="Arial" pitchFamily="34" charset="0"/>
              </a:rPr>
              <a:t>, em Pernambuco (PE), entre os anos de 1991 </a:t>
            </a:r>
            <a:r>
              <a:rPr lang="pt-BR" sz="800" dirty="0" smtClean="0">
                <a:latin typeface="Arial" pitchFamily="34" charset="0"/>
                <a:cs typeface="Arial" pitchFamily="34" charset="0"/>
              </a:rPr>
              <a:t>e 2020</a:t>
            </a:r>
            <a:r>
              <a:rPr lang="pt-BR" sz="800" dirty="0">
                <a:latin typeface="Arial" pitchFamily="34" charset="0"/>
                <a:cs typeface="Arial" pitchFamily="34" charset="0"/>
              </a:rPr>
              <a:t>. </a:t>
            </a: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a:p>
            <a:pPr marL="0" indent="0" algn="just">
              <a:buNone/>
            </a:pPr>
            <a:endParaRPr lang="pt-BR" sz="800" dirty="0">
              <a:latin typeface="Arial" pitchFamily="34" charset="0"/>
              <a:cs typeface="Arial" pitchFamily="34" charset="0"/>
            </a:endParaRPr>
          </a:p>
        </p:txBody>
      </p:sp>
      <p:sp>
        <p:nvSpPr>
          <p:cNvPr id="36" name="Retângulo de cantos arredondados 35"/>
          <p:cNvSpPr/>
          <p:nvPr/>
        </p:nvSpPr>
        <p:spPr>
          <a:xfrm>
            <a:off x="216445" y="1967792"/>
            <a:ext cx="2060926" cy="188812"/>
          </a:xfrm>
          <a:prstGeom prst="roundRect">
            <a:avLst/>
          </a:prstGeom>
          <a:solidFill>
            <a:schemeClr val="accent5">
              <a:lumMod val="60000"/>
              <a:lumOff val="40000"/>
            </a:schemeClr>
          </a:solidFill>
          <a:ln w="57150">
            <a:solidFill>
              <a:schemeClr val="accent5">
                <a:lumMod val="60000"/>
                <a:lumOff val="40000"/>
              </a:schemeClr>
            </a:solidFill>
            <a:prstDash val="solid"/>
          </a:ln>
        </p:spPr>
        <p:style>
          <a:lnRef idx="2">
            <a:schemeClr val="accent1">
              <a:shade val="50000"/>
            </a:schemeClr>
          </a:lnRef>
          <a:fillRef idx="1002">
            <a:schemeClr val="dk2"/>
          </a:fillRef>
          <a:effectRef idx="0">
            <a:schemeClr val="accent1"/>
          </a:effectRef>
          <a:fontRef idx="minor">
            <a:schemeClr val="lt1"/>
          </a:fontRef>
        </p:style>
        <p:txBody>
          <a:bodyPr lIns="91449" tIns="45725" rIns="91449" bIns="45725" rtlCol="0" anchor="ctr"/>
          <a:lstStyle/>
          <a:p>
            <a:pPr algn="ctr"/>
            <a:r>
              <a:rPr lang="pt-BR" sz="800" b="1" dirty="0" smtClean="0">
                <a:solidFill>
                  <a:schemeClr val="accent5">
                    <a:lumMod val="50000"/>
                  </a:schemeClr>
                </a:solidFill>
                <a:latin typeface="Arial" panose="020B0604020202020204" pitchFamily="34" charset="0"/>
                <a:cs typeface="Arial" panose="020B0604020202020204" pitchFamily="34" charset="0"/>
              </a:rPr>
              <a:t>OBJETIVOS</a:t>
            </a:r>
            <a:endParaRPr lang="pt-BR" sz="800" b="1" dirty="0">
              <a:solidFill>
                <a:schemeClr val="accent5">
                  <a:lumMod val="50000"/>
                </a:schemeClr>
              </a:solidFill>
              <a:latin typeface="Arial" panose="020B0604020202020204" pitchFamily="34" charset="0"/>
              <a:cs typeface="Arial" panose="020B0604020202020204" pitchFamily="34" charset="0"/>
            </a:endParaRPr>
          </a:p>
        </p:txBody>
      </p:sp>
      <p:sp>
        <p:nvSpPr>
          <p:cNvPr id="54" name="CaixaDeTexto 53"/>
          <p:cNvSpPr txBox="1"/>
          <p:nvPr/>
        </p:nvSpPr>
        <p:spPr>
          <a:xfrm>
            <a:off x="104304" y="3018153"/>
            <a:ext cx="2229246" cy="338554"/>
          </a:xfrm>
          <a:prstGeom prst="rect">
            <a:avLst/>
          </a:prstGeom>
          <a:noFill/>
        </p:spPr>
        <p:txBody>
          <a:bodyPr wrap="square" rtlCol="0">
            <a:spAutoFit/>
          </a:bodyPr>
          <a:lstStyle/>
          <a:p>
            <a:pPr algn="just"/>
            <a:r>
              <a:rPr lang="pt-BR" sz="800" b="1" dirty="0" smtClean="0">
                <a:solidFill>
                  <a:schemeClr val="accent5">
                    <a:lumMod val="50000"/>
                  </a:schemeClr>
                </a:solidFill>
                <a:latin typeface="Arial" pitchFamily="34" charset="0"/>
                <a:cs typeface="Arial" pitchFamily="34" charset="0"/>
              </a:rPr>
              <a:t>Área de estudo</a:t>
            </a:r>
            <a:r>
              <a:rPr lang="pt-BR" sz="800" b="1" dirty="0">
                <a:solidFill>
                  <a:schemeClr val="accent5">
                    <a:lumMod val="50000"/>
                  </a:schemeClr>
                </a:solidFill>
                <a:latin typeface="Arial" pitchFamily="34" charset="0"/>
                <a:cs typeface="Arial" pitchFamily="34" charset="0"/>
              </a:rPr>
              <a:t>: </a:t>
            </a:r>
            <a:r>
              <a:rPr lang="pt-BR" sz="800" b="1" dirty="0" smtClean="0">
                <a:solidFill>
                  <a:schemeClr val="accent5">
                    <a:lumMod val="50000"/>
                  </a:schemeClr>
                </a:solidFill>
                <a:latin typeface="Arial" pitchFamily="34" charset="0"/>
                <a:cs typeface="Arial" pitchFamily="34" charset="0"/>
              </a:rPr>
              <a:t>Município </a:t>
            </a:r>
            <a:r>
              <a:rPr lang="pt-BR" sz="800" b="1" dirty="0">
                <a:solidFill>
                  <a:schemeClr val="accent5">
                    <a:lumMod val="50000"/>
                  </a:schemeClr>
                </a:solidFill>
                <a:latin typeface="Arial" pitchFamily="34" charset="0"/>
                <a:cs typeface="Arial" pitchFamily="34" charset="0"/>
              </a:rPr>
              <a:t>de Cabo de Santo Agostinho, </a:t>
            </a:r>
            <a:r>
              <a:rPr lang="pt-BR" sz="800" b="1" dirty="0" smtClean="0">
                <a:solidFill>
                  <a:schemeClr val="accent5">
                    <a:lumMod val="50000"/>
                  </a:schemeClr>
                </a:solidFill>
                <a:latin typeface="Arial" pitchFamily="34" charset="0"/>
                <a:cs typeface="Arial" pitchFamily="34" charset="0"/>
              </a:rPr>
              <a:t>Pernambuco</a:t>
            </a:r>
            <a:endParaRPr lang="pt-BR" sz="800" b="1" dirty="0">
              <a:solidFill>
                <a:schemeClr val="accent5">
                  <a:lumMod val="50000"/>
                </a:schemeClr>
              </a:solidFill>
              <a:latin typeface="Arial" pitchFamily="34" charset="0"/>
              <a:cs typeface="Arial" pitchFamily="34" charset="0"/>
            </a:endParaRPr>
          </a:p>
        </p:txBody>
      </p:sp>
      <p:sp>
        <p:nvSpPr>
          <p:cNvPr id="55" name="CaixaDeTexto 54"/>
          <p:cNvSpPr txBox="1"/>
          <p:nvPr/>
        </p:nvSpPr>
        <p:spPr>
          <a:xfrm>
            <a:off x="137244" y="3263050"/>
            <a:ext cx="2129839" cy="200065"/>
          </a:xfrm>
          <a:prstGeom prst="rect">
            <a:avLst/>
          </a:prstGeom>
          <a:noFill/>
        </p:spPr>
        <p:txBody>
          <a:bodyPr wrap="square" lIns="91449" tIns="45725" rIns="91449" bIns="45725" rtlCol="0">
            <a:spAutoFit/>
          </a:bodyPr>
          <a:lstStyle/>
          <a:p>
            <a:pPr algn="ctr"/>
            <a:r>
              <a:rPr lang="pt-PT" sz="700" dirty="0" smtClean="0">
                <a:latin typeface="Arial" pitchFamily="34" charset="0"/>
                <a:cs typeface="Arial" pitchFamily="34" charset="0"/>
              </a:rPr>
              <a:t>Figura 1: </a:t>
            </a:r>
            <a:r>
              <a:rPr lang="pt-PT" sz="700" dirty="0">
                <a:latin typeface="Arial" pitchFamily="34" charset="0"/>
                <a:cs typeface="Arial" pitchFamily="34" charset="0"/>
              </a:rPr>
              <a:t>Localização da área de </a:t>
            </a:r>
            <a:r>
              <a:rPr lang="pt-PT" sz="700" dirty="0" smtClean="0">
                <a:latin typeface="Arial" pitchFamily="34" charset="0"/>
                <a:cs typeface="Arial" pitchFamily="34" charset="0"/>
              </a:rPr>
              <a:t>estudo</a:t>
            </a:r>
            <a:endParaRPr lang="pt-BR" sz="700" dirty="0">
              <a:latin typeface="Arial" pitchFamily="34" charset="0"/>
              <a:cs typeface="Arial" pitchFamily="34" charset="0"/>
            </a:endParaRPr>
          </a:p>
        </p:txBody>
      </p:sp>
      <p:pic>
        <p:nvPicPr>
          <p:cNvPr id="57" name="Imagem 56"/>
          <p:cNvPicPr/>
          <p:nvPr/>
        </p:nvPicPr>
        <p:blipFill rotWithShape="1">
          <a:blip r:embed="rId5" cstate="print">
            <a:extLst>
              <a:ext uri="{28A0092B-C50C-407E-A947-70E740481C1C}">
                <a14:useLocalDpi xmlns:a14="http://schemas.microsoft.com/office/drawing/2010/main" val="0"/>
              </a:ext>
            </a:extLst>
          </a:blip>
          <a:srcRect t="1513" b="39477"/>
          <a:stretch/>
        </p:blipFill>
        <p:spPr bwMode="auto">
          <a:xfrm>
            <a:off x="137244" y="3429369"/>
            <a:ext cx="2196306" cy="840241"/>
          </a:xfrm>
          <a:prstGeom prst="rect">
            <a:avLst/>
          </a:prstGeom>
          <a:ln>
            <a:noFill/>
          </a:ln>
          <a:extLst>
            <a:ext uri="{53640926-AAD7-44D8-BBD7-CCE9431645EC}">
              <a14:shadowObscured xmlns:a14="http://schemas.microsoft.com/office/drawing/2010/main"/>
            </a:ext>
          </a:extLst>
        </p:spPr>
      </p:pic>
      <p:sp>
        <p:nvSpPr>
          <p:cNvPr id="60" name="CaixaDeTexto 59"/>
          <p:cNvSpPr txBox="1"/>
          <p:nvPr/>
        </p:nvSpPr>
        <p:spPr>
          <a:xfrm>
            <a:off x="676251" y="4236739"/>
            <a:ext cx="1051824" cy="184676"/>
          </a:xfrm>
          <a:prstGeom prst="rect">
            <a:avLst/>
          </a:prstGeom>
          <a:noFill/>
        </p:spPr>
        <p:txBody>
          <a:bodyPr wrap="square" lIns="91449" tIns="45725" rIns="91449" bIns="45725" rtlCol="0">
            <a:spAutoFit/>
          </a:bodyPr>
          <a:lstStyle/>
          <a:p>
            <a:pPr algn="ctr"/>
            <a:r>
              <a:rPr lang="pt-BR" sz="600" dirty="0">
                <a:latin typeface="Arial" panose="020B0604020202020204" pitchFamily="34" charset="0"/>
                <a:cs typeface="Arial" panose="020B0604020202020204" pitchFamily="34" charset="0"/>
              </a:rPr>
              <a:t>Fonte: Autor (</a:t>
            </a:r>
            <a:r>
              <a:rPr lang="pt-BR" sz="600" dirty="0" smtClean="0">
                <a:latin typeface="Arial" panose="020B0604020202020204" pitchFamily="34" charset="0"/>
                <a:cs typeface="Arial" panose="020B0604020202020204" pitchFamily="34" charset="0"/>
              </a:rPr>
              <a:t>2022</a:t>
            </a:r>
            <a:r>
              <a:rPr lang="pt-BR" sz="600" dirty="0" smtClean="0">
                <a:latin typeface="Arial" panose="020B0604020202020204" pitchFamily="34" charset="0"/>
                <a:cs typeface="Arial" panose="020B0604020202020204" pitchFamily="34" charset="0"/>
              </a:rPr>
              <a:t>). </a:t>
            </a:r>
            <a:endParaRPr lang="pt-BR" sz="600" dirty="0">
              <a:latin typeface="Arial" panose="020B0604020202020204" pitchFamily="34" charset="0"/>
              <a:cs typeface="Arial" panose="020B0604020202020204" pitchFamily="34" charset="0"/>
            </a:endParaRPr>
          </a:p>
        </p:txBody>
      </p:sp>
      <p:sp>
        <p:nvSpPr>
          <p:cNvPr id="62" name="CaixaDeTexto 61"/>
          <p:cNvSpPr txBox="1"/>
          <p:nvPr/>
        </p:nvSpPr>
        <p:spPr>
          <a:xfrm>
            <a:off x="2412952" y="1954476"/>
            <a:ext cx="2145085" cy="215444"/>
          </a:xfrm>
          <a:prstGeom prst="rect">
            <a:avLst/>
          </a:prstGeom>
          <a:noFill/>
        </p:spPr>
        <p:txBody>
          <a:bodyPr wrap="square" rtlCol="0">
            <a:spAutoFit/>
          </a:bodyPr>
          <a:lstStyle/>
          <a:p>
            <a:pPr algn="ctr"/>
            <a:r>
              <a:rPr lang="pt-BR" sz="800" b="1" dirty="0" smtClean="0">
                <a:solidFill>
                  <a:schemeClr val="accent5">
                    <a:lumMod val="50000"/>
                  </a:schemeClr>
                </a:solidFill>
                <a:latin typeface="Arial" pitchFamily="34" charset="0"/>
                <a:cs typeface="Arial" pitchFamily="34" charset="0"/>
              </a:rPr>
              <a:t>Coleta de dados</a:t>
            </a:r>
            <a:endParaRPr lang="pt-BR" sz="800" b="1" dirty="0">
              <a:solidFill>
                <a:schemeClr val="accent5">
                  <a:lumMod val="50000"/>
                </a:schemeClr>
              </a:solidFill>
              <a:latin typeface="Arial" pitchFamily="34" charset="0"/>
              <a:cs typeface="Arial" pitchFamily="34" charset="0"/>
            </a:endParaRPr>
          </a:p>
        </p:txBody>
      </p:sp>
      <p:pic>
        <p:nvPicPr>
          <p:cNvPr id="6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12951" y="2163731"/>
            <a:ext cx="2145085" cy="941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9" name="Retângulo de cantos arredondados 68"/>
          <p:cNvSpPr/>
          <p:nvPr/>
        </p:nvSpPr>
        <p:spPr>
          <a:xfrm>
            <a:off x="7154266" y="1967792"/>
            <a:ext cx="1917017" cy="188812"/>
          </a:xfrm>
          <a:prstGeom prst="roundRect">
            <a:avLst/>
          </a:prstGeom>
          <a:solidFill>
            <a:schemeClr val="accent5">
              <a:lumMod val="60000"/>
              <a:lumOff val="40000"/>
            </a:schemeClr>
          </a:solidFill>
          <a:ln w="57150">
            <a:solidFill>
              <a:schemeClr val="accent5">
                <a:lumMod val="60000"/>
                <a:lumOff val="40000"/>
              </a:schemeClr>
            </a:solidFill>
            <a:prstDash val="solid"/>
          </a:ln>
        </p:spPr>
        <p:style>
          <a:lnRef idx="2">
            <a:schemeClr val="accent1">
              <a:shade val="50000"/>
            </a:schemeClr>
          </a:lnRef>
          <a:fillRef idx="1002">
            <a:schemeClr val="dk2"/>
          </a:fillRef>
          <a:effectRef idx="0">
            <a:schemeClr val="accent1"/>
          </a:effectRef>
          <a:fontRef idx="minor">
            <a:schemeClr val="lt1"/>
          </a:fontRef>
        </p:style>
        <p:txBody>
          <a:bodyPr lIns="91449" tIns="45725" rIns="91449" bIns="45725" rtlCol="0" anchor="ctr"/>
          <a:lstStyle/>
          <a:p>
            <a:pPr algn="ctr"/>
            <a:r>
              <a:rPr lang="pt-BR" sz="800" b="1" dirty="0" smtClean="0">
                <a:solidFill>
                  <a:schemeClr val="accent5">
                    <a:lumMod val="50000"/>
                  </a:schemeClr>
                </a:solidFill>
                <a:latin typeface="Arial" panose="020B0604020202020204" pitchFamily="34" charset="0"/>
                <a:cs typeface="Arial" panose="020B0604020202020204" pitchFamily="34" charset="0"/>
              </a:rPr>
              <a:t>CONCLUSÕES</a:t>
            </a:r>
            <a:endParaRPr lang="pt-BR" sz="800" b="1" dirty="0">
              <a:solidFill>
                <a:schemeClr val="accent5">
                  <a:lumMod val="50000"/>
                </a:schemeClr>
              </a:solidFill>
              <a:latin typeface="Arial" panose="020B0604020202020204" pitchFamily="34" charset="0"/>
              <a:cs typeface="Arial" panose="020B0604020202020204" pitchFamily="34" charset="0"/>
            </a:endParaRPr>
          </a:p>
        </p:txBody>
      </p:sp>
      <p:sp>
        <p:nvSpPr>
          <p:cNvPr id="70" name="Retângulo de cantos arredondados 69"/>
          <p:cNvSpPr/>
          <p:nvPr/>
        </p:nvSpPr>
        <p:spPr>
          <a:xfrm>
            <a:off x="188465" y="2835540"/>
            <a:ext cx="2060926" cy="188812"/>
          </a:xfrm>
          <a:prstGeom prst="roundRect">
            <a:avLst/>
          </a:prstGeom>
          <a:solidFill>
            <a:schemeClr val="accent5">
              <a:lumMod val="60000"/>
              <a:lumOff val="40000"/>
            </a:schemeClr>
          </a:solidFill>
          <a:ln w="57150">
            <a:solidFill>
              <a:schemeClr val="accent5">
                <a:lumMod val="60000"/>
                <a:lumOff val="40000"/>
              </a:schemeClr>
            </a:solidFill>
            <a:prstDash val="solid"/>
          </a:ln>
        </p:spPr>
        <p:style>
          <a:lnRef idx="2">
            <a:schemeClr val="accent1">
              <a:shade val="50000"/>
            </a:schemeClr>
          </a:lnRef>
          <a:fillRef idx="1002">
            <a:schemeClr val="dk2"/>
          </a:fillRef>
          <a:effectRef idx="0">
            <a:schemeClr val="accent1"/>
          </a:effectRef>
          <a:fontRef idx="minor">
            <a:schemeClr val="lt1"/>
          </a:fontRef>
        </p:style>
        <p:txBody>
          <a:bodyPr lIns="91449" tIns="45725" rIns="91449" bIns="45725" rtlCol="0" anchor="ctr"/>
          <a:lstStyle/>
          <a:p>
            <a:pPr algn="ctr"/>
            <a:r>
              <a:rPr lang="pt-BR" sz="800" b="1" dirty="0" smtClean="0">
                <a:solidFill>
                  <a:schemeClr val="accent5">
                    <a:lumMod val="50000"/>
                  </a:schemeClr>
                </a:solidFill>
                <a:latin typeface="Arial" panose="020B0604020202020204" pitchFamily="34" charset="0"/>
                <a:cs typeface="Arial" panose="020B0604020202020204" pitchFamily="34" charset="0"/>
              </a:rPr>
              <a:t>METODOLOGIA</a:t>
            </a:r>
            <a:endParaRPr lang="pt-BR" sz="800" b="1" dirty="0">
              <a:solidFill>
                <a:schemeClr val="accent5">
                  <a:lumMod val="50000"/>
                </a:schemeClr>
              </a:solidFill>
              <a:latin typeface="Arial" panose="020B0604020202020204" pitchFamily="34" charset="0"/>
              <a:cs typeface="Arial" panose="020B0604020202020204" pitchFamily="34" charset="0"/>
            </a:endParaRPr>
          </a:p>
        </p:txBody>
      </p:sp>
      <p:sp>
        <p:nvSpPr>
          <p:cNvPr id="71" name="Retângulo de cantos arredondados 70"/>
          <p:cNvSpPr/>
          <p:nvPr/>
        </p:nvSpPr>
        <p:spPr>
          <a:xfrm>
            <a:off x="2412952" y="3173577"/>
            <a:ext cx="2060926" cy="188812"/>
          </a:xfrm>
          <a:prstGeom prst="roundRect">
            <a:avLst/>
          </a:prstGeom>
          <a:solidFill>
            <a:schemeClr val="accent5">
              <a:lumMod val="60000"/>
              <a:lumOff val="40000"/>
            </a:schemeClr>
          </a:solidFill>
          <a:ln w="57150">
            <a:solidFill>
              <a:schemeClr val="accent5">
                <a:lumMod val="60000"/>
                <a:lumOff val="40000"/>
              </a:schemeClr>
            </a:solidFill>
            <a:prstDash val="solid"/>
          </a:ln>
        </p:spPr>
        <p:style>
          <a:lnRef idx="2">
            <a:schemeClr val="accent1">
              <a:shade val="50000"/>
            </a:schemeClr>
          </a:lnRef>
          <a:fillRef idx="1002">
            <a:schemeClr val="dk2"/>
          </a:fillRef>
          <a:effectRef idx="0">
            <a:schemeClr val="accent1"/>
          </a:effectRef>
          <a:fontRef idx="minor">
            <a:schemeClr val="lt1"/>
          </a:fontRef>
        </p:style>
        <p:txBody>
          <a:bodyPr lIns="91449" tIns="45725" rIns="91449" bIns="45725" rtlCol="0" anchor="ctr"/>
          <a:lstStyle/>
          <a:p>
            <a:pPr algn="ctr"/>
            <a:r>
              <a:rPr lang="pt-BR" sz="800" b="1" dirty="0" smtClean="0">
                <a:solidFill>
                  <a:schemeClr val="accent5">
                    <a:lumMod val="50000"/>
                  </a:schemeClr>
                </a:solidFill>
                <a:latin typeface="Arial" panose="020B0604020202020204" pitchFamily="34" charset="0"/>
                <a:cs typeface="Arial" panose="020B0604020202020204" pitchFamily="34" charset="0"/>
              </a:rPr>
              <a:t>RESULTADOS</a:t>
            </a:r>
            <a:endParaRPr lang="pt-BR" sz="800" b="1" dirty="0">
              <a:solidFill>
                <a:schemeClr val="accent5">
                  <a:lumMod val="50000"/>
                </a:schemeClr>
              </a:solidFill>
              <a:latin typeface="Arial" panose="020B0604020202020204" pitchFamily="34" charset="0"/>
              <a:cs typeface="Arial" panose="020B0604020202020204" pitchFamily="34" charset="0"/>
            </a:endParaRPr>
          </a:p>
        </p:txBody>
      </p:sp>
      <p:sp>
        <p:nvSpPr>
          <p:cNvPr id="73" name="CaixaDeTexto 72"/>
          <p:cNvSpPr txBox="1"/>
          <p:nvPr/>
        </p:nvSpPr>
        <p:spPr>
          <a:xfrm>
            <a:off x="2372953" y="3407470"/>
            <a:ext cx="2185084" cy="307787"/>
          </a:xfrm>
          <a:prstGeom prst="rect">
            <a:avLst/>
          </a:prstGeom>
          <a:noFill/>
        </p:spPr>
        <p:txBody>
          <a:bodyPr wrap="square" lIns="91449" tIns="45725" rIns="91449" bIns="45725" rtlCol="0">
            <a:spAutoFit/>
          </a:bodyPr>
          <a:lstStyle/>
          <a:p>
            <a:pPr algn="ctr"/>
            <a:r>
              <a:rPr lang="pt-PT" sz="700" dirty="0">
                <a:latin typeface="Arial" pitchFamily="34" charset="0"/>
                <a:cs typeface="Arial" pitchFamily="34" charset="0"/>
              </a:rPr>
              <a:t>Fig. </a:t>
            </a:r>
            <a:r>
              <a:rPr lang="pt-PT" sz="700" dirty="0" smtClean="0">
                <a:latin typeface="Arial" pitchFamily="34" charset="0"/>
                <a:cs typeface="Arial" pitchFamily="34" charset="0"/>
              </a:rPr>
              <a:t>2. </a:t>
            </a:r>
            <a:r>
              <a:rPr lang="pt-BR" sz="700" dirty="0">
                <a:latin typeface="Arial" pitchFamily="34" charset="0"/>
                <a:cs typeface="Arial" pitchFamily="34" charset="0"/>
              </a:rPr>
              <a:t>Distribuição </a:t>
            </a:r>
            <a:r>
              <a:rPr lang="pt-BR" sz="700" dirty="0" smtClean="0">
                <a:latin typeface="Arial" pitchFamily="34" charset="0"/>
                <a:cs typeface="Arial" pitchFamily="34" charset="0"/>
              </a:rPr>
              <a:t>pluviométrica </a:t>
            </a:r>
            <a:r>
              <a:rPr lang="pt-BR" sz="700" dirty="0">
                <a:latin typeface="Arial" pitchFamily="34" charset="0"/>
                <a:cs typeface="Arial" pitchFamily="34" charset="0"/>
              </a:rPr>
              <a:t>anual na cidade de Cabo de Santo </a:t>
            </a:r>
            <a:r>
              <a:rPr lang="pt-BR" sz="700" dirty="0" smtClean="0">
                <a:latin typeface="Arial" pitchFamily="34" charset="0"/>
                <a:cs typeface="Arial" pitchFamily="34" charset="0"/>
              </a:rPr>
              <a:t>Agostinho-PE</a:t>
            </a:r>
            <a:endParaRPr lang="pt-BR" sz="700" dirty="0">
              <a:latin typeface="Arial" pitchFamily="34" charset="0"/>
              <a:cs typeface="Arial" pitchFamily="34" charset="0"/>
            </a:endParaRPr>
          </a:p>
        </p:txBody>
      </p:sp>
      <p:sp>
        <p:nvSpPr>
          <p:cNvPr id="74" name="CaixaDeTexto 73"/>
          <p:cNvSpPr txBox="1"/>
          <p:nvPr/>
        </p:nvSpPr>
        <p:spPr>
          <a:xfrm>
            <a:off x="2777435" y="4813152"/>
            <a:ext cx="1336716" cy="184676"/>
          </a:xfrm>
          <a:prstGeom prst="rect">
            <a:avLst/>
          </a:prstGeom>
          <a:noFill/>
        </p:spPr>
        <p:txBody>
          <a:bodyPr wrap="square" lIns="91449" tIns="45725" rIns="91449" bIns="45725" rtlCol="0">
            <a:spAutoFit/>
          </a:bodyPr>
          <a:lstStyle/>
          <a:p>
            <a:pPr algn="ctr"/>
            <a:r>
              <a:rPr lang="pt-BR" sz="600" dirty="0">
                <a:latin typeface="Arial" panose="020B0604020202020204" pitchFamily="34" charset="0"/>
                <a:cs typeface="Arial" panose="020B0604020202020204" pitchFamily="34" charset="0"/>
              </a:rPr>
              <a:t>Fonte: ANA, </a:t>
            </a:r>
            <a:r>
              <a:rPr lang="pt-BR" sz="600" dirty="0" smtClean="0">
                <a:latin typeface="Arial" panose="020B0604020202020204" pitchFamily="34" charset="0"/>
                <a:cs typeface="Arial" panose="020B0604020202020204" pitchFamily="34" charset="0"/>
              </a:rPr>
              <a:t>2022.</a:t>
            </a:r>
            <a:endParaRPr lang="pt-BR" sz="6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33551" y="3716215"/>
            <a:ext cx="2224486" cy="1107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 name="CaixaDeTexto 74"/>
          <p:cNvSpPr txBox="1"/>
          <p:nvPr/>
        </p:nvSpPr>
        <p:spPr>
          <a:xfrm>
            <a:off x="4630521" y="1923902"/>
            <a:ext cx="2245767" cy="523230"/>
          </a:xfrm>
          <a:prstGeom prst="rect">
            <a:avLst/>
          </a:prstGeom>
          <a:noFill/>
        </p:spPr>
        <p:txBody>
          <a:bodyPr wrap="square" lIns="91449" tIns="45725" rIns="91449" bIns="45725" rtlCol="0">
            <a:spAutoFit/>
          </a:bodyPr>
          <a:lstStyle/>
          <a:p>
            <a:pPr algn="ctr"/>
            <a:r>
              <a:rPr lang="pt-BR" sz="700" dirty="0" smtClean="0">
                <a:latin typeface="Arial" panose="020B0604020202020204" pitchFamily="34" charset="0"/>
                <a:cs typeface="Arial" panose="020B0604020202020204" pitchFamily="34" charset="0"/>
              </a:rPr>
              <a:t>Tabela 1: Apresentação dos transtornos e prejuízos causados pelos eventos de chuva intensa e as Precipitações Mensais (PM), em mm, dos meses de ocorrência. </a:t>
            </a:r>
            <a:endParaRPr lang="pt-BR" sz="700" dirty="0">
              <a:latin typeface="Arial" panose="020B0604020202020204" pitchFamily="34" charset="0"/>
              <a:cs typeface="Arial" panose="020B0604020202020204" pitchFamily="34" charset="0"/>
            </a:endParaRPr>
          </a:p>
        </p:txBody>
      </p:sp>
      <p:graphicFrame>
        <p:nvGraphicFramePr>
          <p:cNvPr id="76" name="Tabela 75"/>
          <p:cNvGraphicFramePr>
            <a:graphicFrameLocks noGrp="1"/>
          </p:cNvGraphicFramePr>
          <p:nvPr>
            <p:extLst>
              <p:ext uri="{D42A27DB-BD31-4B8C-83A1-F6EECF244321}">
                <p14:modId xmlns:p14="http://schemas.microsoft.com/office/powerpoint/2010/main" val="1679603265"/>
              </p:ext>
            </p:extLst>
          </p:nvPr>
        </p:nvGraphicFramePr>
        <p:xfrm>
          <a:off x="4636182" y="2432004"/>
          <a:ext cx="2376867" cy="2356385"/>
        </p:xfrm>
        <a:graphic>
          <a:graphicData uri="http://schemas.openxmlformats.org/drawingml/2006/table">
            <a:tbl>
              <a:tblPr firstRow="1" firstCol="1" bandRow="1">
                <a:tableStyleId>{5A111915-BE36-4E01-A7E5-04B1672EAD32}</a:tableStyleId>
              </a:tblPr>
              <a:tblGrid>
                <a:gridCol w="471879"/>
                <a:gridCol w="1548692"/>
                <a:gridCol w="356296"/>
              </a:tblGrid>
              <a:tr h="135401">
                <a:tc>
                  <a:txBody>
                    <a:bodyPr/>
                    <a:lstStyle/>
                    <a:p>
                      <a:pPr algn="ctr">
                        <a:lnSpc>
                          <a:spcPct val="107000"/>
                        </a:lnSpc>
                        <a:spcAft>
                          <a:spcPts val="0"/>
                        </a:spcAft>
                      </a:pPr>
                      <a:r>
                        <a:rPr lang="pt-BR" sz="600" dirty="0" smtClean="0">
                          <a:solidFill>
                            <a:schemeClr val="tx1"/>
                          </a:solidFill>
                          <a:effectLst/>
                          <a:latin typeface="Arial" pitchFamily="34" charset="0"/>
                          <a:cs typeface="Arial" pitchFamily="34" charset="0"/>
                        </a:rPr>
                        <a:t>Data</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Detalhes</a:t>
                      </a:r>
                      <a:r>
                        <a:rPr lang="pt-BR" sz="6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do evento</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PM (mm)</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151914">
                <a:tc>
                  <a:txBody>
                    <a:bodyPr/>
                    <a:lstStyle/>
                    <a:p>
                      <a:pPr algn="ctr"/>
                      <a:r>
                        <a:rPr lang="pt-BR" sz="600" b="0" dirty="0" smtClean="0">
                          <a:solidFill>
                            <a:schemeClr val="tx1"/>
                          </a:solidFill>
                          <a:latin typeface="Arial" pitchFamily="34" charset="0"/>
                          <a:cs typeface="Arial" pitchFamily="34" charset="0"/>
                        </a:rPr>
                        <a:t>09/2000</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3027790" rtl="0" eaLnBrk="1" latinLnBrk="0" hangingPunct="1">
                        <a:spcAft>
                          <a:spcPts val="0"/>
                        </a:spcAft>
                      </a:pPr>
                      <a:r>
                        <a:rPr lang="pt-BR" sz="600" b="0" kern="1200" dirty="0" smtClean="0">
                          <a:solidFill>
                            <a:schemeClr val="tx1"/>
                          </a:solidFill>
                          <a:latin typeface="Arial" pitchFamily="34" charset="0"/>
                          <a:ea typeface="+mn-ea"/>
                          <a:cs typeface="Arial" pitchFamily="34" charset="0"/>
                        </a:rPr>
                        <a:t>Inundação</a:t>
                      </a:r>
                      <a:r>
                        <a:rPr lang="pt-BR" sz="600" b="0" kern="1200" baseline="0" dirty="0" smtClean="0">
                          <a:solidFill>
                            <a:schemeClr val="tx1"/>
                          </a:solidFill>
                          <a:latin typeface="Arial" pitchFamily="34" charset="0"/>
                          <a:ea typeface="+mn-ea"/>
                          <a:cs typeface="Arial" pitchFamily="34" charset="0"/>
                        </a:rPr>
                        <a:t> e queda de uma barreira próximo a rodovia</a:t>
                      </a:r>
                      <a:r>
                        <a:rPr lang="pt-BR" sz="600" b="0" kern="1200" baseline="30000" dirty="0" smtClean="0">
                          <a:solidFill>
                            <a:schemeClr val="tx1"/>
                          </a:solidFill>
                          <a:latin typeface="Arial" pitchFamily="34" charset="0"/>
                          <a:ea typeface="+mn-ea"/>
                          <a:cs typeface="Arial" pitchFamily="34" charset="0"/>
                        </a:rPr>
                        <a:t>1</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481,1</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08/2009</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3027790" rtl="0" eaLnBrk="1" latinLnBrk="0" hangingPunct="1">
                        <a:spcAft>
                          <a:spcPts val="0"/>
                        </a:spcAft>
                      </a:pPr>
                      <a:r>
                        <a:rPr lang="pt-BR" sz="600" b="0" kern="1200" dirty="0" smtClean="0">
                          <a:solidFill>
                            <a:schemeClr val="tx1"/>
                          </a:solidFill>
                          <a:latin typeface="Arial" pitchFamily="34" charset="0"/>
                          <a:ea typeface="+mn-ea"/>
                          <a:cs typeface="Arial" pitchFamily="34" charset="0"/>
                        </a:rPr>
                        <a:t>Alagamento, deslizamentos; casas inundadas e várias</a:t>
                      </a:r>
                      <a:r>
                        <a:rPr lang="pt-BR" sz="600" b="0" kern="1200" baseline="0" dirty="0" smtClean="0">
                          <a:solidFill>
                            <a:schemeClr val="tx1"/>
                          </a:solidFill>
                          <a:latin typeface="Arial" pitchFamily="34" charset="0"/>
                          <a:ea typeface="+mn-ea"/>
                          <a:cs typeface="Arial" pitchFamily="34" charset="0"/>
                        </a:rPr>
                        <a:t> famílias desabrigadas</a:t>
                      </a:r>
                      <a:r>
                        <a:rPr lang="pt-BR" sz="600" b="0" kern="1200" baseline="30000" dirty="0" smtClean="0">
                          <a:solidFill>
                            <a:schemeClr val="tx1"/>
                          </a:solidFill>
                          <a:latin typeface="Arial" pitchFamily="34" charset="0"/>
                          <a:ea typeface="+mn-ea"/>
                          <a:cs typeface="Arial" pitchFamily="34" charset="0"/>
                        </a:rPr>
                        <a:t>2</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283,4</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06/2010</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kern="1200" dirty="0" smtClean="0">
                          <a:solidFill>
                            <a:schemeClr val="tx1"/>
                          </a:solidFill>
                          <a:latin typeface="Arial" pitchFamily="34" charset="0"/>
                          <a:ea typeface="+mn-ea"/>
                          <a:cs typeface="Arial" pitchFamily="34" charset="0"/>
                        </a:rPr>
                        <a:t>Situação de emergência</a:t>
                      </a:r>
                      <a:r>
                        <a:rPr lang="pt-BR" sz="600" b="0" kern="1200" baseline="30000" dirty="0" smtClean="0">
                          <a:solidFill>
                            <a:schemeClr val="tx1"/>
                          </a:solidFill>
                          <a:latin typeface="Arial" pitchFamily="34" charset="0"/>
                          <a:ea typeface="+mn-ea"/>
                          <a:cs typeface="Arial" pitchFamily="34" charset="0"/>
                        </a:rPr>
                        <a:t>3</a:t>
                      </a: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506,3</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04/2011</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kern="1200" dirty="0" smtClean="0">
                          <a:solidFill>
                            <a:schemeClr val="tx1"/>
                          </a:solidFill>
                          <a:latin typeface="Arial" pitchFamily="34" charset="0"/>
                          <a:ea typeface="+mn-ea"/>
                          <a:cs typeface="Arial" pitchFamily="34" charset="0"/>
                        </a:rPr>
                        <a:t>Deslizamento de barreiras</a:t>
                      </a:r>
                      <a:r>
                        <a:rPr lang="pt-BR" sz="600" b="0" kern="1200" baseline="30000" dirty="0" smtClean="0">
                          <a:solidFill>
                            <a:schemeClr val="tx1"/>
                          </a:solidFill>
                          <a:latin typeface="Arial" pitchFamily="34" charset="0"/>
                          <a:ea typeface="+mn-ea"/>
                          <a:cs typeface="Arial" pitchFamily="34" charset="0"/>
                        </a:rPr>
                        <a:t>4</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474,4</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05/2011</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kern="1200" dirty="0" smtClean="0">
                          <a:solidFill>
                            <a:schemeClr val="tx1"/>
                          </a:solidFill>
                          <a:latin typeface="Arial" pitchFamily="34" charset="0"/>
                          <a:ea typeface="+mn-ea"/>
                          <a:cs typeface="Arial" pitchFamily="34" charset="0"/>
                        </a:rPr>
                        <a:t>100 famílias desalojadas,</a:t>
                      </a:r>
                      <a:r>
                        <a:rPr lang="pt-BR" sz="600" b="0" kern="1200" baseline="0" dirty="0" smtClean="0">
                          <a:solidFill>
                            <a:schemeClr val="tx1"/>
                          </a:solidFill>
                          <a:latin typeface="Arial" pitchFamily="34" charset="0"/>
                          <a:ea typeface="+mn-ea"/>
                          <a:cs typeface="Arial" pitchFamily="34" charset="0"/>
                        </a:rPr>
                        <a:t> 9 casas destruídas, quedas de árvores e 3 pessoas feridas</a:t>
                      </a:r>
                      <a:r>
                        <a:rPr lang="pt-BR" sz="600" b="0" kern="1200" baseline="30000" dirty="0" smtClean="0">
                          <a:solidFill>
                            <a:schemeClr val="tx1"/>
                          </a:solidFill>
                          <a:latin typeface="Arial" pitchFamily="34" charset="0"/>
                          <a:ea typeface="+mn-ea"/>
                          <a:cs typeface="Arial" pitchFamily="34" charset="0"/>
                        </a:rPr>
                        <a:t>5</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514,5</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06/2012</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kern="1200" dirty="0" smtClean="0">
                          <a:solidFill>
                            <a:schemeClr val="tx1"/>
                          </a:solidFill>
                          <a:latin typeface="Arial" pitchFamily="34" charset="0"/>
                          <a:ea typeface="+mn-ea"/>
                          <a:cs typeface="Arial" pitchFamily="34" charset="0"/>
                        </a:rPr>
                        <a:t>Morte</a:t>
                      </a:r>
                      <a:r>
                        <a:rPr lang="pt-BR" sz="600" b="0" kern="1200" baseline="0" dirty="0" smtClean="0">
                          <a:solidFill>
                            <a:schemeClr val="tx1"/>
                          </a:solidFill>
                          <a:latin typeface="Arial" pitchFamily="34" charset="0"/>
                          <a:ea typeface="+mn-ea"/>
                          <a:cs typeface="Arial" pitchFamily="34" charset="0"/>
                        </a:rPr>
                        <a:t> de 2 pessoas</a:t>
                      </a:r>
                      <a:r>
                        <a:rPr lang="pt-BR" sz="600" b="0" kern="1200" baseline="30000" dirty="0" smtClean="0">
                          <a:solidFill>
                            <a:schemeClr val="tx1"/>
                          </a:solidFill>
                          <a:latin typeface="Arial" pitchFamily="34" charset="0"/>
                          <a:ea typeface="+mn-ea"/>
                          <a:cs typeface="Arial" pitchFamily="34" charset="0"/>
                        </a:rPr>
                        <a:t>6</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297,9</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07/2012</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kern="1200" dirty="0" smtClean="0">
                          <a:solidFill>
                            <a:schemeClr val="tx1"/>
                          </a:solidFill>
                          <a:latin typeface="Arial" pitchFamily="34" charset="0"/>
                          <a:ea typeface="+mn-ea"/>
                          <a:cs typeface="Arial" pitchFamily="34" charset="0"/>
                        </a:rPr>
                        <a:t>Deslizamentos; Alagamentos</a:t>
                      </a:r>
                      <a:r>
                        <a:rPr lang="pt-BR" sz="600" b="0" kern="1200" baseline="30000" dirty="0" smtClean="0">
                          <a:solidFill>
                            <a:schemeClr val="tx1"/>
                          </a:solidFill>
                          <a:latin typeface="Arial" pitchFamily="34" charset="0"/>
                          <a:ea typeface="+mn-ea"/>
                          <a:cs typeface="Arial" pitchFamily="34" charset="0"/>
                        </a:rPr>
                        <a:t>7</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130</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07/2015</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Deslizamentos,</a:t>
                      </a:r>
                      <a:r>
                        <a:rPr lang="pt-BR" sz="6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bairros alagados e quedas de árvores</a:t>
                      </a:r>
                      <a:r>
                        <a:rPr lang="pt-BR" sz="600" b="0" kern="1200" baseline="30000" dirty="0" smtClean="0">
                          <a:solidFill>
                            <a:schemeClr val="tx1"/>
                          </a:solidFill>
                          <a:effectLst/>
                          <a:latin typeface="Arial" panose="020B0604020202020204" pitchFamily="34" charset="0"/>
                          <a:ea typeface="+mn-ea"/>
                          <a:cs typeface="Arial" pitchFamily="34" charset="0"/>
                        </a:rPr>
                        <a:t>8</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520,2</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03/2016</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Alagamentos</a:t>
                      </a:r>
                      <a:r>
                        <a:rPr lang="pt-BR" sz="600" b="0" kern="1200" baseline="30000" dirty="0" smtClean="0">
                          <a:solidFill>
                            <a:schemeClr val="tx1"/>
                          </a:solidFill>
                          <a:effectLst/>
                          <a:latin typeface="Arial" panose="020B0604020202020204" pitchFamily="34" charset="0"/>
                          <a:ea typeface="+mn-ea"/>
                          <a:cs typeface="Arial" pitchFamily="34" charset="0"/>
                        </a:rPr>
                        <a:t>9</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294,7</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07/2017</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Enchentes e alagamentos</a:t>
                      </a:r>
                      <a:r>
                        <a:rPr lang="pt-BR" sz="600" b="0" kern="1200" baseline="30000" dirty="0" smtClean="0">
                          <a:solidFill>
                            <a:schemeClr val="tx1"/>
                          </a:solidFill>
                          <a:latin typeface="Arial" pitchFamily="34" charset="0"/>
                          <a:ea typeface="+mn-ea"/>
                          <a:cs typeface="Arial" pitchFamily="34" charset="0"/>
                        </a:rPr>
                        <a:t>10;11</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549,8</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02/2018</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3027790" rtl="0" eaLnBrk="1" fontAlgn="auto" latinLnBrk="0" hangingPunct="1">
                        <a:lnSpc>
                          <a:spcPct val="100000"/>
                        </a:lnSpc>
                        <a:spcBef>
                          <a:spcPts val="0"/>
                        </a:spcBef>
                        <a:spcAft>
                          <a:spcPts val="0"/>
                        </a:spcAft>
                        <a:buClrTx/>
                        <a:buSzTx/>
                        <a:buFontTx/>
                        <a:buNone/>
                        <a:tabLst/>
                        <a:defRPr/>
                      </a:pPr>
                      <a:r>
                        <a:rPr lang="pt-BR" sz="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Deslizamento de terra e alagamentos</a:t>
                      </a:r>
                      <a:r>
                        <a:rPr lang="pt-BR" sz="600" b="0" kern="1200" baseline="30000" dirty="0" smtClean="0">
                          <a:solidFill>
                            <a:schemeClr val="tx1"/>
                          </a:solidFill>
                          <a:latin typeface="Arial" pitchFamily="34" charset="0"/>
                          <a:ea typeface="+mn-ea"/>
                          <a:cs typeface="Arial" pitchFamily="34" charset="0"/>
                        </a:rPr>
                        <a:t>12</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273,1</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51914">
                <a:tc>
                  <a:txBody>
                    <a:bodyPr/>
                    <a:lstStyle/>
                    <a:p>
                      <a:pPr algn="ctr"/>
                      <a:r>
                        <a:rPr lang="pt-BR" sz="600" b="0" dirty="0" smtClean="0">
                          <a:solidFill>
                            <a:schemeClr val="tx1"/>
                          </a:solidFill>
                          <a:latin typeface="Arial" pitchFamily="34" charset="0"/>
                          <a:cs typeface="Arial" pitchFamily="34" charset="0"/>
                        </a:rPr>
                        <a:t>04/2020</a:t>
                      </a:r>
                      <a:endParaRPr lang="pt-BR" sz="600" b="0" dirty="0">
                        <a:solidFill>
                          <a:schemeClr val="tx1"/>
                        </a:solidFill>
                        <a:latin typeface="Arial" pitchFamily="34" charset="0"/>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3027790" rtl="0" eaLnBrk="1" latinLnBrk="0" hangingPunct="1">
                        <a:spcAft>
                          <a:spcPts val="0"/>
                        </a:spcAft>
                      </a:pPr>
                      <a:r>
                        <a:rPr lang="pt-BR" sz="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Queda de um muro sobre uma casa e 1 pessoa ferida</a:t>
                      </a:r>
                      <a:r>
                        <a:rPr lang="pt-BR" sz="600" b="0" kern="1200" baseline="30000" dirty="0" smtClean="0">
                          <a:solidFill>
                            <a:schemeClr val="tx1"/>
                          </a:solidFill>
                          <a:latin typeface="Arial" pitchFamily="34" charset="0"/>
                          <a:ea typeface="+mn-ea"/>
                          <a:cs typeface="Arial" pitchFamily="34" charset="0"/>
                        </a:rPr>
                        <a:t>13</a:t>
                      </a:r>
                      <a:endParaRPr lang="pt-BR" sz="600" b="0" kern="1200" baseline="30000" dirty="0">
                        <a:solidFill>
                          <a:schemeClr val="tx1"/>
                        </a:solidFill>
                        <a:latin typeface="Arial" pitchFamily="34" charset="0"/>
                        <a:ea typeface="+mn-ea"/>
                        <a:cs typeface="Arial"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pt-BR" sz="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150,5</a:t>
                      </a:r>
                      <a:endParaRPr lang="pt-BR" sz="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91" marR="68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77" name="CaixaDeTexto 76"/>
          <p:cNvSpPr txBox="1"/>
          <p:nvPr/>
        </p:nvSpPr>
        <p:spPr>
          <a:xfrm>
            <a:off x="4558036" y="4777063"/>
            <a:ext cx="2493817" cy="338564"/>
          </a:xfrm>
          <a:prstGeom prst="rect">
            <a:avLst/>
          </a:prstGeom>
          <a:noFill/>
        </p:spPr>
        <p:txBody>
          <a:bodyPr wrap="square" lIns="91449" tIns="45725" rIns="91449" bIns="45725" rtlCol="0">
            <a:spAutoFit/>
          </a:bodyPr>
          <a:lstStyle/>
          <a:p>
            <a:pPr algn="ctr"/>
            <a:r>
              <a:rPr lang="pt-BR" sz="400" dirty="0">
                <a:latin typeface="Arial" panose="020B0604020202020204" pitchFamily="34" charset="0"/>
                <a:cs typeface="Arial" panose="020B0604020202020204" pitchFamily="34" charset="0"/>
              </a:rPr>
              <a:t>Fonte</a:t>
            </a:r>
            <a:r>
              <a:rPr lang="pt-BR" sz="400" dirty="0" smtClean="0">
                <a:latin typeface="Arial" panose="020B0604020202020204" pitchFamily="34" charset="0"/>
                <a:cs typeface="Arial" panose="020B0604020202020204" pitchFamily="34" charset="0"/>
              </a:rPr>
              <a:t>: 1. Folha de S. Paulo (2022); 2. TV Portal do Cabo (2022); 3. G1 Brasil (2022); 4. Cotidiano (2022); 5. Jornal do </a:t>
            </a:r>
            <a:r>
              <a:rPr lang="pt-BR" sz="400" dirty="0" err="1" smtClean="0">
                <a:latin typeface="Arial" panose="020B0604020202020204" pitchFamily="34" charset="0"/>
                <a:cs typeface="Arial" panose="020B0604020202020204" pitchFamily="34" charset="0"/>
              </a:rPr>
              <a:t>Commercio</a:t>
            </a:r>
            <a:r>
              <a:rPr lang="pt-BR" sz="400" dirty="0" smtClean="0">
                <a:latin typeface="Arial" panose="020B0604020202020204" pitchFamily="34" charset="0"/>
                <a:cs typeface="Arial" panose="020B0604020202020204" pitchFamily="34" charset="0"/>
              </a:rPr>
              <a:t> (2022); 6. Rádio Jornal Pernambuco (2022); 7.G1 Pernambuco (2022); 8. G1 Pernambuco (2022a); 9. G1 Pernambuco (2022b); 10. Diário de Pernambuco (2022); 11. G1 Pernambuco 2022c; 12. G1 Pernambuco 2022d; 13. Diário de Pernambuco (2022a).</a:t>
            </a:r>
            <a:endParaRPr lang="pt-BR" sz="400" dirty="0">
              <a:latin typeface="Arial" panose="020B0604020202020204" pitchFamily="34" charset="0"/>
              <a:cs typeface="Arial" panose="020B0604020202020204" pitchFamily="34" charset="0"/>
            </a:endParaRPr>
          </a:p>
        </p:txBody>
      </p:sp>
      <p:sp>
        <p:nvSpPr>
          <p:cNvPr id="78" name="CaixaDeTexto 77"/>
          <p:cNvSpPr txBox="1"/>
          <p:nvPr/>
        </p:nvSpPr>
        <p:spPr>
          <a:xfrm>
            <a:off x="7051854" y="2202753"/>
            <a:ext cx="2092146" cy="2677666"/>
          </a:xfrm>
          <a:prstGeom prst="rect">
            <a:avLst/>
          </a:prstGeom>
          <a:noFill/>
        </p:spPr>
        <p:txBody>
          <a:bodyPr wrap="square" lIns="91449" tIns="45725" rIns="91449" bIns="45725" rtlCol="0">
            <a:spAutoFit/>
          </a:bodyPr>
          <a:lstStyle/>
          <a:p>
            <a:pPr algn="just"/>
            <a:r>
              <a:rPr lang="pt-BR" sz="800" dirty="0">
                <a:latin typeface="Arial" pitchFamily="34" charset="0"/>
                <a:cs typeface="Arial" pitchFamily="34" charset="0"/>
              </a:rPr>
              <a:t>A partir da análise dos dados, é possível perceber que todos os eventos documentados pelos jornais online ocorrem no período compreendido entre os meses de fevereiro e agosto, justamente o período chuvoso para a região. Os </a:t>
            </a:r>
            <a:r>
              <a:rPr lang="pt-BR" sz="800" dirty="0" smtClean="0">
                <a:latin typeface="Arial" pitchFamily="34" charset="0"/>
                <a:cs typeface="Arial" pitchFamily="34" charset="0"/>
              </a:rPr>
              <a:t>transtornos </a:t>
            </a:r>
            <a:r>
              <a:rPr lang="pt-BR" sz="800" dirty="0">
                <a:latin typeface="Arial" pitchFamily="34" charset="0"/>
                <a:cs typeface="Arial" pitchFamily="34" charset="0"/>
              </a:rPr>
              <a:t>verificados são de diferentes proporções e, diante disso, é possível concluir que se faz, cada vez mais, necessária à adoção de medidas para amenizar e/ou corrigir tais </a:t>
            </a:r>
            <a:r>
              <a:rPr lang="pt-BR" sz="800" dirty="0" smtClean="0">
                <a:latin typeface="Arial" pitchFamily="34" charset="0"/>
                <a:cs typeface="Arial" pitchFamily="34" charset="0"/>
              </a:rPr>
              <a:t>problemas. </a:t>
            </a:r>
            <a:endParaRPr lang="pt-BR" sz="800" dirty="0">
              <a:latin typeface="Arial" pitchFamily="34" charset="0"/>
              <a:cs typeface="Arial" pitchFamily="34" charset="0"/>
            </a:endParaRPr>
          </a:p>
          <a:p>
            <a:pPr algn="just"/>
            <a:r>
              <a:rPr lang="pt-BR" sz="800" dirty="0" smtClean="0">
                <a:latin typeface="Arial" pitchFamily="34" charset="0"/>
                <a:cs typeface="Arial" pitchFamily="34" charset="0"/>
              </a:rPr>
              <a:t>Portanto</a:t>
            </a:r>
            <a:r>
              <a:rPr lang="pt-BR" sz="800" dirty="0">
                <a:latin typeface="Arial" pitchFamily="34" charset="0"/>
                <a:cs typeface="Arial" pitchFamily="34" charset="0"/>
              </a:rPr>
              <a:t>, é importante que tais problemas tenham uma maior visibilidade, assim como, no período chuvoso (fevereiro a agosto</a:t>
            </a:r>
            <a:r>
              <a:rPr lang="pt-BR" sz="800" dirty="0" smtClean="0">
                <a:latin typeface="Arial" pitchFamily="34" charset="0"/>
                <a:cs typeface="Arial" pitchFamily="34" charset="0"/>
              </a:rPr>
              <a:t>). </a:t>
            </a:r>
            <a:r>
              <a:rPr lang="pt-BR" sz="800" dirty="0">
                <a:latin typeface="Arial" pitchFamily="34" charset="0"/>
                <a:cs typeface="Arial" pitchFamily="34" charset="0"/>
              </a:rPr>
              <a:t>D</a:t>
            </a:r>
            <a:r>
              <a:rPr lang="pt-BR" sz="800" dirty="0" smtClean="0">
                <a:latin typeface="Arial" pitchFamily="34" charset="0"/>
                <a:cs typeface="Arial" pitchFamily="34" charset="0"/>
              </a:rPr>
              <a:t>eve-se </a:t>
            </a:r>
            <a:r>
              <a:rPr lang="pt-BR" sz="800" dirty="0">
                <a:latin typeface="Arial" pitchFamily="34" charset="0"/>
                <a:cs typeface="Arial" pitchFamily="34" charset="0"/>
              </a:rPr>
              <a:t>ter uma maior atenção e alerta para que a população não sofra, ainda mais, com as consequências desses problemas que possuem soluções, porém não tem sido dada, até o momento, a devida </a:t>
            </a:r>
            <a:r>
              <a:rPr lang="pt-BR" sz="800" dirty="0" smtClean="0">
                <a:latin typeface="Arial" pitchFamily="34" charset="0"/>
                <a:cs typeface="Arial" pitchFamily="34" charset="0"/>
              </a:rPr>
              <a:t>importância</a:t>
            </a:r>
            <a:r>
              <a:rPr lang="pt-BR" sz="800" dirty="0">
                <a:latin typeface="Arial" pitchFamily="34" charset="0"/>
                <a:cs typeface="Arial" pitchFamily="34" charset="0"/>
              </a:rPr>
              <a:t>.</a:t>
            </a:r>
          </a:p>
        </p:txBody>
      </p:sp>
      <p:sp>
        <p:nvSpPr>
          <p:cNvPr id="79" name="Espaço Reservado para Conteúdo 5"/>
          <p:cNvSpPr txBox="1">
            <a:spLocks/>
          </p:cNvSpPr>
          <p:nvPr/>
        </p:nvSpPr>
        <p:spPr>
          <a:xfrm>
            <a:off x="137245" y="4377340"/>
            <a:ext cx="2196306" cy="752864"/>
          </a:xfrm>
          <a:prstGeom prst="rect">
            <a:avLst/>
          </a:prstGeom>
        </p:spPr>
        <p:txBody>
          <a:bodyPr vert="horz" lIns="91449" tIns="45725" rIns="91449" bIns="45725" rtlCol="0">
            <a:noAutofit/>
          </a:bodyPr>
          <a:lstStyle>
            <a:lvl1pPr marL="756948" indent="-756948" algn="l" defTabSz="3027790" rtl="0" eaLnBrk="1" latinLnBrk="0" hangingPunct="1">
              <a:lnSpc>
                <a:spcPct val="90000"/>
              </a:lnSpc>
              <a:spcBef>
                <a:spcPts val="3311"/>
              </a:spcBef>
              <a:buFont typeface="Arial" panose="020B0604020202020204" pitchFamily="34" charset="0"/>
              <a:buChar char="•"/>
              <a:defRPr sz="9300" kern="1200">
                <a:solidFill>
                  <a:schemeClr val="tx1"/>
                </a:solidFill>
                <a:latin typeface="+mn-lt"/>
                <a:ea typeface="+mn-ea"/>
                <a:cs typeface="+mn-cs"/>
              </a:defRPr>
            </a:lvl1pPr>
            <a:lvl2pPr marL="2270842" indent="-756948" algn="l" defTabSz="3027790" rtl="0" eaLnBrk="1" latinLnBrk="0" hangingPunct="1">
              <a:lnSpc>
                <a:spcPct val="90000"/>
              </a:lnSpc>
              <a:spcBef>
                <a:spcPts val="1655"/>
              </a:spcBef>
              <a:buFont typeface="Arial" panose="020B0604020202020204" pitchFamily="34" charset="0"/>
              <a:buChar char="•"/>
              <a:defRPr sz="7900" kern="1200">
                <a:solidFill>
                  <a:schemeClr val="tx1"/>
                </a:solidFill>
                <a:latin typeface="+mn-lt"/>
                <a:ea typeface="+mn-ea"/>
                <a:cs typeface="+mn-cs"/>
              </a:defRPr>
            </a:lvl2pPr>
            <a:lvl3pPr marL="3784737" indent="-756948" algn="l" defTabSz="3027790" rtl="0" eaLnBrk="1" latinLnBrk="0" hangingPunct="1">
              <a:lnSpc>
                <a:spcPct val="90000"/>
              </a:lnSpc>
              <a:spcBef>
                <a:spcPts val="1655"/>
              </a:spcBef>
              <a:buFont typeface="Arial" panose="020B0604020202020204" pitchFamily="34" charset="0"/>
              <a:buChar char="•"/>
              <a:defRPr sz="6600" kern="1200">
                <a:solidFill>
                  <a:schemeClr val="tx1"/>
                </a:solidFill>
                <a:latin typeface="+mn-lt"/>
                <a:ea typeface="+mn-ea"/>
                <a:cs typeface="+mn-cs"/>
              </a:defRPr>
            </a:lvl3pPr>
            <a:lvl4pPr marL="5298632" indent="-756948" algn="l" defTabSz="3027790" rtl="0" eaLnBrk="1" latinLnBrk="0" hangingPunct="1">
              <a:lnSpc>
                <a:spcPct val="90000"/>
              </a:lnSpc>
              <a:spcBef>
                <a:spcPts val="1655"/>
              </a:spcBef>
              <a:buFont typeface="Arial" panose="020B0604020202020204" pitchFamily="34" charset="0"/>
              <a:buChar char="•"/>
              <a:defRPr sz="6000" kern="1200">
                <a:solidFill>
                  <a:schemeClr val="tx1"/>
                </a:solidFill>
                <a:latin typeface="+mn-lt"/>
                <a:ea typeface="+mn-ea"/>
                <a:cs typeface="+mn-cs"/>
              </a:defRPr>
            </a:lvl4pPr>
            <a:lvl5pPr marL="6812527" indent="-756948" algn="l" defTabSz="3027790" rtl="0" eaLnBrk="1" latinLnBrk="0" hangingPunct="1">
              <a:lnSpc>
                <a:spcPct val="90000"/>
              </a:lnSpc>
              <a:spcBef>
                <a:spcPts val="1655"/>
              </a:spcBef>
              <a:buFont typeface="Arial" panose="020B0604020202020204" pitchFamily="34" charset="0"/>
              <a:buChar char="•"/>
              <a:defRPr sz="6000" kern="1200">
                <a:solidFill>
                  <a:schemeClr val="tx1"/>
                </a:solidFill>
                <a:latin typeface="+mn-lt"/>
                <a:ea typeface="+mn-ea"/>
                <a:cs typeface="+mn-cs"/>
              </a:defRPr>
            </a:lvl5pPr>
            <a:lvl6pPr marL="8326422" indent="-756948" algn="l" defTabSz="3027790" rtl="0" eaLnBrk="1" latinLnBrk="0" hangingPunct="1">
              <a:lnSpc>
                <a:spcPct val="90000"/>
              </a:lnSpc>
              <a:spcBef>
                <a:spcPts val="1655"/>
              </a:spcBef>
              <a:buFont typeface="Arial" panose="020B0604020202020204" pitchFamily="34" charset="0"/>
              <a:buChar char="•"/>
              <a:defRPr sz="6000" kern="1200">
                <a:solidFill>
                  <a:schemeClr val="tx1"/>
                </a:solidFill>
                <a:latin typeface="+mn-lt"/>
                <a:ea typeface="+mn-ea"/>
                <a:cs typeface="+mn-cs"/>
              </a:defRPr>
            </a:lvl6pPr>
            <a:lvl7pPr marL="9840317" indent="-756948" algn="l" defTabSz="3027790" rtl="0" eaLnBrk="1" latinLnBrk="0" hangingPunct="1">
              <a:lnSpc>
                <a:spcPct val="90000"/>
              </a:lnSpc>
              <a:spcBef>
                <a:spcPts val="1655"/>
              </a:spcBef>
              <a:buFont typeface="Arial" panose="020B0604020202020204" pitchFamily="34" charset="0"/>
              <a:buChar char="•"/>
              <a:defRPr sz="6000" kern="1200">
                <a:solidFill>
                  <a:schemeClr val="tx1"/>
                </a:solidFill>
                <a:latin typeface="+mn-lt"/>
                <a:ea typeface="+mn-ea"/>
                <a:cs typeface="+mn-cs"/>
              </a:defRPr>
            </a:lvl7pPr>
            <a:lvl8pPr marL="11354211" indent="-756948" algn="l" defTabSz="3027790" rtl="0" eaLnBrk="1" latinLnBrk="0" hangingPunct="1">
              <a:lnSpc>
                <a:spcPct val="90000"/>
              </a:lnSpc>
              <a:spcBef>
                <a:spcPts val="1655"/>
              </a:spcBef>
              <a:buFont typeface="Arial" panose="020B0604020202020204" pitchFamily="34" charset="0"/>
              <a:buChar char="•"/>
              <a:defRPr sz="6000" kern="1200">
                <a:solidFill>
                  <a:schemeClr val="tx1"/>
                </a:solidFill>
                <a:latin typeface="+mn-lt"/>
                <a:ea typeface="+mn-ea"/>
                <a:cs typeface="+mn-cs"/>
              </a:defRPr>
            </a:lvl8pPr>
            <a:lvl9pPr marL="12868107" indent="-756948" algn="l" defTabSz="3027790" rtl="0" eaLnBrk="1" latinLnBrk="0" hangingPunct="1">
              <a:lnSpc>
                <a:spcPct val="90000"/>
              </a:lnSpc>
              <a:spcBef>
                <a:spcPts val="1655"/>
              </a:spcBef>
              <a:buFont typeface="Arial" panose="020B0604020202020204" pitchFamily="34" charset="0"/>
              <a:buChar char="•"/>
              <a:defRPr sz="6000" kern="1200">
                <a:solidFill>
                  <a:schemeClr val="tx1"/>
                </a:solidFill>
                <a:latin typeface="+mn-lt"/>
                <a:ea typeface="+mn-ea"/>
                <a:cs typeface="+mn-cs"/>
              </a:defRPr>
            </a:lvl9pPr>
          </a:lstStyle>
          <a:p>
            <a:pPr marL="0" indent="0" algn="just">
              <a:buNone/>
            </a:pPr>
            <a:r>
              <a:rPr lang="pt-PT" sz="800" smtClean="0">
                <a:latin typeface="Arial" pitchFamily="34" charset="0"/>
                <a:cs typeface="Arial" pitchFamily="34" charset="0"/>
              </a:rPr>
              <a:t>-  I</a:t>
            </a:r>
            <a:r>
              <a:rPr lang="pt-PT" sz="800" smtClean="0">
                <a:latin typeface="Arial" pitchFamily="34" charset="0"/>
                <a:cs typeface="Arial" pitchFamily="34" charset="0"/>
              </a:rPr>
              <a:t>ntegrante </a:t>
            </a:r>
            <a:r>
              <a:rPr lang="pt-PT" sz="800" dirty="0">
                <a:latin typeface="Arial" pitchFamily="34" charset="0"/>
                <a:cs typeface="Arial" pitchFamily="34" charset="0"/>
              </a:rPr>
              <a:t>da Região Metropolitava de Recife (RMR</a:t>
            </a:r>
            <a:r>
              <a:rPr lang="pt-PT" sz="800" dirty="0" smtClean="0">
                <a:latin typeface="Arial" pitchFamily="34" charset="0"/>
                <a:cs typeface="Arial" pitchFamily="34" charset="0"/>
              </a:rPr>
              <a:t>); </a:t>
            </a:r>
            <a:r>
              <a:rPr lang="pt-PT" sz="800" smtClean="0">
                <a:latin typeface="Arial" pitchFamily="34" charset="0"/>
                <a:cs typeface="Arial" pitchFamily="34" charset="0"/>
              </a:rPr>
              <a:t>-  71,7</a:t>
            </a:r>
            <a:r>
              <a:rPr lang="pt-PT" sz="800" dirty="0" smtClean="0">
                <a:latin typeface="Arial" pitchFamily="34" charset="0"/>
                <a:cs typeface="Arial" pitchFamily="34" charset="0"/>
              </a:rPr>
              <a:t>% da população </a:t>
            </a:r>
            <a:r>
              <a:rPr lang="pt-PT" sz="800" dirty="0">
                <a:latin typeface="Arial" pitchFamily="34" charset="0"/>
                <a:cs typeface="Arial" pitchFamily="34" charset="0"/>
              </a:rPr>
              <a:t>vive em </a:t>
            </a:r>
            <a:r>
              <a:rPr lang="pt-PT" sz="800">
                <a:latin typeface="Arial" pitchFamily="34" charset="0"/>
                <a:cs typeface="Arial" pitchFamily="34" charset="0"/>
              </a:rPr>
              <a:t>zona </a:t>
            </a:r>
            <a:r>
              <a:rPr lang="pt-PT" sz="800" smtClean="0">
                <a:latin typeface="Arial" pitchFamily="34" charset="0"/>
                <a:cs typeface="Arial" pitchFamily="34" charset="0"/>
              </a:rPr>
              <a:t>urbana; - Índice </a:t>
            </a:r>
            <a:r>
              <a:rPr lang="pt-PT" sz="800" dirty="0">
                <a:latin typeface="Arial" pitchFamily="34" charset="0"/>
                <a:cs typeface="Arial" pitchFamily="34" charset="0"/>
              </a:rPr>
              <a:t>de Desenvolvimento Humano (IDH) em 2010 foi de </a:t>
            </a:r>
            <a:r>
              <a:rPr lang="pt-PT" sz="800" dirty="0" smtClean="0">
                <a:latin typeface="Arial" pitchFamily="34" charset="0"/>
                <a:cs typeface="Arial" pitchFamily="34" charset="0"/>
              </a:rPr>
              <a:t>0,686 - oitavo </a:t>
            </a:r>
            <a:r>
              <a:rPr lang="pt-PT" sz="800" dirty="0">
                <a:latin typeface="Arial" pitchFamily="34" charset="0"/>
                <a:cs typeface="Arial" pitchFamily="34" charset="0"/>
              </a:rPr>
              <a:t>maior IDH do estado (Cabo de Santo Agostinho, 2022</a:t>
            </a:r>
            <a:r>
              <a:rPr lang="pt-PT" sz="800" dirty="0" smtClean="0">
                <a:latin typeface="Arial" pitchFamily="34" charset="0"/>
                <a:cs typeface="Arial" pitchFamily="34" charset="0"/>
              </a:rPr>
              <a:t>).</a:t>
            </a:r>
            <a:endParaRPr lang="pt-BR" sz="800" dirty="0" smtClean="0">
              <a:latin typeface="Arial" pitchFamily="34" charset="0"/>
              <a:cs typeface="Arial" panose="020B0604020202020204" pitchFamily="34" charset="0"/>
            </a:endParaRPr>
          </a:p>
        </p:txBody>
      </p:sp>
    </p:spTree>
    <p:extLst>
      <p:ext uri="{BB962C8B-B14F-4D97-AF65-F5344CB8AC3E}">
        <p14:creationId xmlns:p14="http://schemas.microsoft.com/office/powerpoint/2010/main" val="2858130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3476</TotalTime>
  <Words>508</Words>
  <Application>Microsoft Office PowerPoint</Application>
  <PresentationFormat>Apresentação na tela (16:9)</PresentationFormat>
  <Paragraphs>68</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  ANÁLISE DA OCORRÊNCIA DE TRANSTORNOS GERADOS POR CHUVAS INTENSAS NO MUNICÍPIO DE CABO DE SANTO AGOSTINHO, EM PERNAMBUCO  Maria Cecília Paiva NOBREGA1, Anderson Matheus de Sousa LIMA2, Maria Adriana de Freitas Mágero  RIBEIRO3, Luísa Eduarda Lucena de MEDEIROS4 1. Universidade Federal de Pernambuco, Recife-PE, maria.cecilia@ufpe.br 2. Universidade Federal de Pernambuco, Recife-PE, anderson.mlima@ufpe.br  3. Universidade Estadual da Paraíba, Araruna-PB, drickadefreitas@yahoo.com.br 4. Universidade Federal de Campina Grande, Campina Grande-PB, lu.mdeiros@gmail.com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Matheus Lima</dc:creator>
  <cp:lastModifiedBy>Cecilia</cp:lastModifiedBy>
  <cp:revision>128</cp:revision>
  <dcterms:created xsi:type="dcterms:W3CDTF">2019-04-28T16:41:48Z</dcterms:created>
  <dcterms:modified xsi:type="dcterms:W3CDTF">2022-06-25T01:36:00Z</dcterms:modified>
</cp:coreProperties>
</file>