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  <p:sldMasterId id="2147483804" r:id="rId2"/>
  </p:sldMasterIdLst>
  <p:sldIdLst>
    <p:sldId id="257" r:id="rId3"/>
  </p:sldIdLst>
  <p:sldSz cx="5143500" cy="91440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1622" userDrawn="1">
          <p15:clr>
            <a:srgbClr val="A4A3A4"/>
          </p15:clr>
        </p15:guide>
        <p15:guide id="3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8" autoAdjust="0"/>
    <p:restoredTop sz="94660"/>
  </p:normalViewPr>
  <p:slideViewPr>
    <p:cSldViewPr snapToGrid="0" showGuides="1">
      <p:cViewPr varScale="1">
        <p:scale>
          <a:sx n="51" d="100"/>
          <a:sy n="51" d="100"/>
        </p:scale>
        <p:origin x="48" y="-264"/>
      </p:cViewPr>
      <p:guideLst>
        <p:guide orient="horz" pos="2880"/>
        <p:guide pos="1622"/>
        <p:guide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2938" y="1496484"/>
            <a:ext cx="3857625" cy="3183467"/>
          </a:xfrm>
        </p:spPr>
        <p:txBody>
          <a:bodyPr anchor="b"/>
          <a:lstStyle>
            <a:lvl1pPr algn="ctr">
              <a:defRPr sz="253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42938" y="4802718"/>
            <a:ext cx="3857625" cy="2207683"/>
          </a:xfrm>
        </p:spPr>
        <p:txBody>
          <a:bodyPr/>
          <a:lstStyle>
            <a:lvl1pPr marL="0" indent="0" algn="ctr">
              <a:buNone/>
              <a:defRPr sz="1014"/>
            </a:lvl1pPr>
            <a:lvl2pPr marL="193076" indent="0" algn="ctr">
              <a:buNone/>
              <a:defRPr sz="845"/>
            </a:lvl2pPr>
            <a:lvl3pPr marL="386151" indent="0" algn="ctr">
              <a:buNone/>
              <a:defRPr sz="760"/>
            </a:lvl3pPr>
            <a:lvl4pPr marL="579227" indent="0" algn="ctr">
              <a:buNone/>
              <a:defRPr sz="676"/>
            </a:lvl4pPr>
            <a:lvl5pPr marL="772302" indent="0" algn="ctr">
              <a:buNone/>
              <a:defRPr sz="676"/>
            </a:lvl5pPr>
            <a:lvl6pPr marL="965378" indent="0" algn="ctr">
              <a:buNone/>
              <a:defRPr sz="676"/>
            </a:lvl6pPr>
            <a:lvl7pPr marL="1158453" indent="0" algn="ctr">
              <a:buNone/>
              <a:defRPr sz="676"/>
            </a:lvl7pPr>
            <a:lvl8pPr marL="1351529" indent="0" algn="ctr">
              <a:buNone/>
              <a:defRPr sz="676"/>
            </a:lvl8pPr>
            <a:lvl9pPr marL="1544604" indent="0" algn="ctr">
              <a:buNone/>
              <a:defRPr sz="676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2924-8D92-4608-BEA5-C55051EDE752}" type="datetimeFigureOut">
              <a:rPr lang="pt-BR" smtClean="0"/>
              <a:pPr/>
              <a:t>15/06/2022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922C9-D1B7-4500-B7C5-170FF38E046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6700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2924-8D92-4608-BEA5-C55051EDE752}" type="datetimeFigureOut">
              <a:rPr lang="pt-BR" smtClean="0"/>
              <a:pPr/>
              <a:t>15/06/2022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922C9-D1B7-4500-B7C5-170FF38E046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8042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0937" y="2279653"/>
            <a:ext cx="4436269" cy="3803649"/>
          </a:xfrm>
        </p:spPr>
        <p:txBody>
          <a:bodyPr anchor="b"/>
          <a:lstStyle>
            <a:lvl1pPr>
              <a:defRPr sz="253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50937" y="6119286"/>
            <a:ext cx="4436269" cy="2000249"/>
          </a:xfrm>
        </p:spPr>
        <p:txBody>
          <a:bodyPr/>
          <a:lstStyle>
            <a:lvl1pPr marL="0" indent="0">
              <a:buNone/>
              <a:defRPr sz="1014">
                <a:solidFill>
                  <a:schemeClr val="tx1">
                    <a:tint val="75000"/>
                  </a:schemeClr>
                </a:solidFill>
              </a:defRPr>
            </a:lvl1pPr>
            <a:lvl2pPr marL="193076" indent="0">
              <a:buNone/>
              <a:defRPr sz="845">
                <a:solidFill>
                  <a:schemeClr val="tx1">
                    <a:tint val="75000"/>
                  </a:schemeClr>
                </a:solidFill>
              </a:defRPr>
            </a:lvl2pPr>
            <a:lvl3pPr marL="386151" indent="0">
              <a:buNone/>
              <a:defRPr sz="760">
                <a:solidFill>
                  <a:schemeClr val="tx1">
                    <a:tint val="75000"/>
                  </a:schemeClr>
                </a:solidFill>
              </a:defRPr>
            </a:lvl3pPr>
            <a:lvl4pPr marL="579227" indent="0">
              <a:buNone/>
              <a:defRPr sz="676">
                <a:solidFill>
                  <a:schemeClr val="tx1">
                    <a:tint val="75000"/>
                  </a:schemeClr>
                </a:solidFill>
              </a:defRPr>
            </a:lvl4pPr>
            <a:lvl5pPr marL="772302" indent="0">
              <a:buNone/>
              <a:defRPr sz="676">
                <a:solidFill>
                  <a:schemeClr val="tx1">
                    <a:tint val="75000"/>
                  </a:schemeClr>
                </a:solidFill>
              </a:defRPr>
            </a:lvl5pPr>
            <a:lvl6pPr marL="965378" indent="0">
              <a:buNone/>
              <a:defRPr sz="676">
                <a:solidFill>
                  <a:schemeClr val="tx1">
                    <a:tint val="75000"/>
                  </a:schemeClr>
                </a:solidFill>
              </a:defRPr>
            </a:lvl6pPr>
            <a:lvl7pPr marL="1158453" indent="0">
              <a:buNone/>
              <a:defRPr sz="676">
                <a:solidFill>
                  <a:schemeClr val="tx1">
                    <a:tint val="75000"/>
                  </a:schemeClr>
                </a:solidFill>
              </a:defRPr>
            </a:lvl7pPr>
            <a:lvl8pPr marL="1351529" indent="0">
              <a:buNone/>
              <a:defRPr sz="676">
                <a:solidFill>
                  <a:schemeClr val="tx1">
                    <a:tint val="75000"/>
                  </a:schemeClr>
                </a:solidFill>
              </a:defRPr>
            </a:lvl8pPr>
            <a:lvl9pPr marL="1544604" indent="0">
              <a:buNone/>
              <a:defRPr sz="6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2924-8D92-4608-BEA5-C55051EDE752}" type="datetimeFigureOut">
              <a:rPr lang="pt-BR" smtClean="0"/>
              <a:pPr/>
              <a:t>15/06/2022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922C9-D1B7-4500-B7C5-170FF38E046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358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53615" y="2434167"/>
            <a:ext cx="2185988" cy="580178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2603897" y="2434167"/>
            <a:ext cx="2185988" cy="580178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2924-8D92-4608-BEA5-C55051EDE752}" type="datetimeFigureOut">
              <a:rPr lang="pt-BR" smtClean="0"/>
              <a:pPr/>
              <a:t>15/06/2022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922C9-D1B7-4500-B7C5-170FF38E046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1765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4286" y="486835"/>
            <a:ext cx="4436269" cy="1767417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54286" y="2241552"/>
            <a:ext cx="2175941" cy="1098549"/>
          </a:xfrm>
        </p:spPr>
        <p:txBody>
          <a:bodyPr anchor="b"/>
          <a:lstStyle>
            <a:lvl1pPr marL="0" indent="0">
              <a:buNone/>
              <a:defRPr sz="1014" b="1"/>
            </a:lvl1pPr>
            <a:lvl2pPr marL="193076" indent="0">
              <a:buNone/>
              <a:defRPr sz="845" b="1"/>
            </a:lvl2pPr>
            <a:lvl3pPr marL="386151" indent="0">
              <a:buNone/>
              <a:defRPr sz="760" b="1"/>
            </a:lvl3pPr>
            <a:lvl4pPr marL="579227" indent="0">
              <a:buNone/>
              <a:defRPr sz="676" b="1"/>
            </a:lvl4pPr>
            <a:lvl5pPr marL="772302" indent="0">
              <a:buNone/>
              <a:defRPr sz="676" b="1"/>
            </a:lvl5pPr>
            <a:lvl6pPr marL="965378" indent="0">
              <a:buNone/>
              <a:defRPr sz="676" b="1"/>
            </a:lvl6pPr>
            <a:lvl7pPr marL="1158453" indent="0">
              <a:buNone/>
              <a:defRPr sz="676" b="1"/>
            </a:lvl7pPr>
            <a:lvl8pPr marL="1351529" indent="0">
              <a:buNone/>
              <a:defRPr sz="676" b="1"/>
            </a:lvl8pPr>
            <a:lvl9pPr marL="1544604" indent="0">
              <a:buNone/>
              <a:defRPr sz="676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54286" y="3340100"/>
            <a:ext cx="2175941" cy="491278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2603897" y="2241552"/>
            <a:ext cx="2186657" cy="1098549"/>
          </a:xfrm>
        </p:spPr>
        <p:txBody>
          <a:bodyPr anchor="b"/>
          <a:lstStyle>
            <a:lvl1pPr marL="0" indent="0">
              <a:buNone/>
              <a:defRPr sz="1014" b="1"/>
            </a:lvl1pPr>
            <a:lvl2pPr marL="193076" indent="0">
              <a:buNone/>
              <a:defRPr sz="845" b="1"/>
            </a:lvl2pPr>
            <a:lvl3pPr marL="386151" indent="0">
              <a:buNone/>
              <a:defRPr sz="760" b="1"/>
            </a:lvl3pPr>
            <a:lvl4pPr marL="579227" indent="0">
              <a:buNone/>
              <a:defRPr sz="676" b="1"/>
            </a:lvl4pPr>
            <a:lvl5pPr marL="772302" indent="0">
              <a:buNone/>
              <a:defRPr sz="676" b="1"/>
            </a:lvl5pPr>
            <a:lvl6pPr marL="965378" indent="0">
              <a:buNone/>
              <a:defRPr sz="676" b="1"/>
            </a:lvl6pPr>
            <a:lvl7pPr marL="1158453" indent="0">
              <a:buNone/>
              <a:defRPr sz="676" b="1"/>
            </a:lvl7pPr>
            <a:lvl8pPr marL="1351529" indent="0">
              <a:buNone/>
              <a:defRPr sz="676" b="1"/>
            </a:lvl8pPr>
            <a:lvl9pPr marL="1544604" indent="0">
              <a:buNone/>
              <a:defRPr sz="676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2603897" y="3340100"/>
            <a:ext cx="2186657" cy="491278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2924-8D92-4608-BEA5-C55051EDE752}" type="datetimeFigureOut">
              <a:rPr lang="pt-BR" smtClean="0"/>
              <a:pPr/>
              <a:t>15/06/2022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922C9-D1B7-4500-B7C5-170FF38E046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5165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2924-8D92-4608-BEA5-C55051EDE752}" type="datetimeFigureOut">
              <a:rPr lang="pt-BR" smtClean="0"/>
              <a:pPr/>
              <a:t>15/06/2022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922C9-D1B7-4500-B7C5-170FF38E046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7432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2924-8D92-4608-BEA5-C55051EDE752}" type="datetimeFigureOut">
              <a:rPr lang="pt-BR" smtClean="0"/>
              <a:pPr/>
              <a:t>15/06/2022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922C9-D1B7-4500-B7C5-170FF38E046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8626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4286" y="609600"/>
            <a:ext cx="1658913" cy="2133600"/>
          </a:xfrm>
        </p:spPr>
        <p:txBody>
          <a:bodyPr anchor="b"/>
          <a:lstStyle>
            <a:lvl1pPr>
              <a:defRPr sz="135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86657" y="1316568"/>
            <a:ext cx="2603897" cy="6498167"/>
          </a:xfrm>
        </p:spPr>
        <p:txBody>
          <a:bodyPr/>
          <a:lstStyle>
            <a:lvl1pPr>
              <a:defRPr sz="1351"/>
            </a:lvl1pPr>
            <a:lvl2pPr>
              <a:defRPr sz="1182"/>
            </a:lvl2pPr>
            <a:lvl3pPr>
              <a:defRPr sz="1014"/>
            </a:lvl3pPr>
            <a:lvl4pPr>
              <a:defRPr sz="845"/>
            </a:lvl4pPr>
            <a:lvl5pPr>
              <a:defRPr sz="845"/>
            </a:lvl5pPr>
            <a:lvl6pPr>
              <a:defRPr sz="845"/>
            </a:lvl6pPr>
            <a:lvl7pPr>
              <a:defRPr sz="845"/>
            </a:lvl7pPr>
            <a:lvl8pPr>
              <a:defRPr sz="845"/>
            </a:lvl8pPr>
            <a:lvl9pPr>
              <a:defRPr sz="845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54286" y="2743201"/>
            <a:ext cx="1658913" cy="5082117"/>
          </a:xfrm>
        </p:spPr>
        <p:txBody>
          <a:bodyPr/>
          <a:lstStyle>
            <a:lvl1pPr marL="0" indent="0">
              <a:buNone/>
              <a:defRPr sz="676"/>
            </a:lvl1pPr>
            <a:lvl2pPr marL="193076" indent="0">
              <a:buNone/>
              <a:defRPr sz="591"/>
            </a:lvl2pPr>
            <a:lvl3pPr marL="386151" indent="0">
              <a:buNone/>
              <a:defRPr sz="507"/>
            </a:lvl3pPr>
            <a:lvl4pPr marL="579227" indent="0">
              <a:buNone/>
              <a:defRPr sz="422"/>
            </a:lvl4pPr>
            <a:lvl5pPr marL="772302" indent="0">
              <a:buNone/>
              <a:defRPr sz="422"/>
            </a:lvl5pPr>
            <a:lvl6pPr marL="965378" indent="0">
              <a:buNone/>
              <a:defRPr sz="422"/>
            </a:lvl6pPr>
            <a:lvl7pPr marL="1158453" indent="0">
              <a:buNone/>
              <a:defRPr sz="422"/>
            </a:lvl7pPr>
            <a:lvl8pPr marL="1351529" indent="0">
              <a:buNone/>
              <a:defRPr sz="422"/>
            </a:lvl8pPr>
            <a:lvl9pPr marL="1544604" indent="0">
              <a:buNone/>
              <a:defRPr sz="422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2924-8D92-4608-BEA5-C55051EDE752}" type="datetimeFigureOut">
              <a:rPr lang="pt-BR" smtClean="0"/>
              <a:pPr/>
              <a:t>15/06/2022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922C9-D1B7-4500-B7C5-170FF38E046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5784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4286" y="609600"/>
            <a:ext cx="1658913" cy="2133600"/>
          </a:xfrm>
        </p:spPr>
        <p:txBody>
          <a:bodyPr anchor="b"/>
          <a:lstStyle>
            <a:lvl1pPr>
              <a:defRPr sz="135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186657" y="1316568"/>
            <a:ext cx="2603897" cy="6498167"/>
          </a:xfrm>
        </p:spPr>
        <p:txBody>
          <a:bodyPr/>
          <a:lstStyle>
            <a:lvl1pPr marL="0" indent="0">
              <a:buNone/>
              <a:defRPr sz="1351"/>
            </a:lvl1pPr>
            <a:lvl2pPr marL="193076" indent="0">
              <a:buNone/>
              <a:defRPr sz="1182"/>
            </a:lvl2pPr>
            <a:lvl3pPr marL="386151" indent="0">
              <a:buNone/>
              <a:defRPr sz="1014"/>
            </a:lvl3pPr>
            <a:lvl4pPr marL="579227" indent="0">
              <a:buNone/>
              <a:defRPr sz="845"/>
            </a:lvl4pPr>
            <a:lvl5pPr marL="772302" indent="0">
              <a:buNone/>
              <a:defRPr sz="845"/>
            </a:lvl5pPr>
            <a:lvl6pPr marL="965378" indent="0">
              <a:buNone/>
              <a:defRPr sz="845"/>
            </a:lvl6pPr>
            <a:lvl7pPr marL="1158453" indent="0">
              <a:buNone/>
              <a:defRPr sz="845"/>
            </a:lvl7pPr>
            <a:lvl8pPr marL="1351529" indent="0">
              <a:buNone/>
              <a:defRPr sz="845"/>
            </a:lvl8pPr>
            <a:lvl9pPr marL="1544604" indent="0">
              <a:buNone/>
              <a:defRPr sz="845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54286" y="2743201"/>
            <a:ext cx="1658913" cy="5082117"/>
          </a:xfrm>
        </p:spPr>
        <p:txBody>
          <a:bodyPr/>
          <a:lstStyle>
            <a:lvl1pPr marL="0" indent="0">
              <a:buNone/>
              <a:defRPr sz="676"/>
            </a:lvl1pPr>
            <a:lvl2pPr marL="193076" indent="0">
              <a:buNone/>
              <a:defRPr sz="591"/>
            </a:lvl2pPr>
            <a:lvl3pPr marL="386151" indent="0">
              <a:buNone/>
              <a:defRPr sz="507"/>
            </a:lvl3pPr>
            <a:lvl4pPr marL="579227" indent="0">
              <a:buNone/>
              <a:defRPr sz="422"/>
            </a:lvl4pPr>
            <a:lvl5pPr marL="772302" indent="0">
              <a:buNone/>
              <a:defRPr sz="422"/>
            </a:lvl5pPr>
            <a:lvl6pPr marL="965378" indent="0">
              <a:buNone/>
              <a:defRPr sz="422"/>
            </a:lvl6pPr>
            <a:lvl7pPr marL="1158453" indent="0">
              <a:buNone/>
              <a:defRPr sz="422"/>
            </a:lvl7pPr>
            <a:lvl8pPr marL="1351529" indent="0">
              <a:buNone/>
              <a:defRPr sz="422"/>
            </a:lvl8pPr>
            <a:lvl9pPr marL="1544604" indent="0">
              <a:buNone/>
              <a:defRPr sz="422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2924-8D92-4608-BEA5-C55051EDE752}" type="datetimeFigureOut">
              <a:rPr lang="pt-BR" smtClean="0"/>
              <a:pPr/>
              <a:t>15/06/2022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922C9-D1B7-4500-B7C5-170FF38E046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6999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2924-8D92-4608-BEA5-C55051EDE752}" type="datetimeFigureOut">
              <a:rPr lang="pt-BR" smtClean="0"/>
              <a:pPr/>
              <a:t>15/06/2022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922C9-D1B7-4500-B7C5-170FF38E046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2766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3680817" y="486835"/>
            <a:ext cx="1109067" cy="77491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53616" y="486835"/>
            <a:ext cx="3262907" cy="77491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2924-8D92-4608-BEA5-C55051EDE752}" type="datetimeFigureOut">
              <a:rPr lang="pt-BR" smtClean="0"/>
              <a:pPr/>
              <a:t>15/06/2022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922C9-D1B7-4500-B7C5-170FF38E046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03241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2343" y="1497014"/>
            <a:ext cx="3858814" cy="31829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42343" y="4802188"/>
            <a:ext cx="3858814" cy="220821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47EC2-BA23-4601-AAB7-09007A80E44F}" type="datetimeFigureOut">
              <a:rPr lang="pt-BR" smtClean="0"/>
              <a:pPr/>
              <a:t>15/06/2022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97B40-AD37-41F6-8214-341BAFF2D0D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491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47EC2-BA23-4601-AAB7-09007A80E44F}" type="datetimeFigureOut">
              <a:rPr lang="pt-BR" smtClean="0"/>
              <a:pPr/>
              <a:t>15/06/2022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97B40-AD37-41F6-8214-341BAFF2D0D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73308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0514" y="2279650"/>
            <a:ext cx="4436129" cy="3803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50514" y="6119813"/>
            <a:ext cx="4436129" cy="20002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47EC2-BA23-4601-AAB7-09007A80E44F}" type="datetimeFigureOut">
              <a:rPr lang="pt-BR" smtClean="0"/>
              <a:pPr/>
              <a:t>15/06/2022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97B40-AD37-41F6-8214-341BAFF2D0D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97028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53686" y="2433638"/>
            <a:ext cx="2141142" cy="580231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2647087" y="2433638"/>
            <a:ext cx="2142728" cy="580231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47EC2-BA23-4601-AAB7-09007A80E44F}" type="datetimeFigureOut">
              <a:rPr lang="pt-BR" smtClean="0"/>
              <a:pPr/>
              <a:t>15/06/2022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97B40-AD37-41F6-8214-341BAFF2D0D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59092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53685" y="2241550"/>
            <a:ext cx="2176035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53685" y="3340101"/>
            <a:ext cx="2176035" cy="4913313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2604264" y="2241550"/>
            <a:ext cx="2185551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2604264" y="3340101"/>
            <a:ext cx="2185551" cy="4913313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47EC2-BA23-4601-AAB7-09007A80E44F}" type="datetimeFigureOut">
              <a:rPr lang="pt-BR" smtClean="0"/>
              <a:pPr/>
              <a:t>15/06/2022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97B40-AD37-41F6-8214-341BAFF2D0D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10471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47EC2-BA23-4601-AAB7-09007A80E44F}" type="datetimeFigureOut">
              <a:rPr lang="pt-BR" smtClean="0"/>
              <a:pPr/>
              <a:t>15/06/2022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97B40-AD37-41F6-8214-341BAFF2D0D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78166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47EC2-BA23-4601-AAB7-09007A80E44F}" type="datetimeFigureOut">
              <a:rPr lang="pt-BR" smtClean="0"/>
              <a:pPr/>
              <a:t>15/06/2022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97B40-AD37-41F6-8214-341BAFF2D0D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63084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3686" y="609600"/>
            <a:ext cx="1658989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87138" y="1316039"/>
            <a:ext cx="2602677" cy="64992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53686" y="2743200"/>
            <a:ext cx="1658989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47EC2-BA23-4601-AAB7-09007A80E44F}" type="datetimeFigureOut">
              <a:rPr lang="pt-BR" smtClean="0"/>
              <a:pPr/>
              <a:t>15/06/2022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97B40-AD37-41F6-8214-341BAFF2D0D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5033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3686" y="609600"/>
            <a:ext cx="1658989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187138" y="1316039"/>
            <a:ext cx="2602677" cy="64992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53686" y="2743200"/>
            <a:ext cx="1658989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47EC2-BA23-4601-AAB7-09007A80E44F}" type="datetimeFigureOut">
              <a:rPr lang="pt-BR" smtClean="0"/>
              <a:pPr/>
              <a:t>15/06/2022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97B40-AD37-41F6-8214-341BAFF2D0D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56297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47EC2-BA23-4601-AAB7-09007A80E44F}" type="datetimeFigureOut">
              <a:rPr lang="pt-BR" smtClean="0"/>
              <a:pPr/>
              <a:t>15/06/2022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97B40-AD37-41F6-8214-341BAFF2D0D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22903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3681179" y="487364"/>
            <a:ext cx="1108635" cy="774858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53686" y="487364"/>
            <a:ext cx="3175235" cy="774858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47EC2-BA23-4601-AAB7-09007A80E44F}" type="datetimeFigureOut">
              <a:rPr lang="pt-BR" smtClean="0"/>
              <a:pPr/>
              <a:t>15/06/2022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97B40-AD37-41F6-8214-341BAFF2D0D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33420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/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57"/>
          <a:stretch/>
        </p:blipFill>
        <p:spPr>
          <a:xfrm>
            <a:off x="0" y="0"/>
            <a:ext cx="51435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253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/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57"/>
          <a:stretch/>
        </p:blipFill>
        <p:spPr>
          <a:xfrm>
            <a:off x="0" y="0"/>
            <a:ext cx="5143500" cy="9144000"/>
          </a:xfrm>
          <a:prstGeom prst="rect">
            <a:avLst/>
          </a:prstGeom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353616" y="486835"/>
            <a:ext cx="4436269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53616" y="2434167"/>
            <a:ext cx="4436269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353616" y="8475135"/>
            <a:ext cx="115728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E2924-8D92-4608-BEA5-C55051EDE752}" type="datetimeFigureOut">
              <a:rPr lang="pt-BR" smtClean="0"/>
              <a:pPr/>
              <a:t>15/06/2022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703785" y="8475135"/>
            <a:ext cx="173593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3632598" y="8475135"/>
            <a:ext cx="115728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922C9-D1B7-4500-B7C5-170FF38E046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9452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386151" rtl="0" eaLnBrk="1" latinLnBrk="0" hangingPunct="1">
        <a:lnSpc>
          <a:spcPct val="90000"/>
        </a:lnSpc>
        <a:spcBef>
          <a:spcPct val="0"/>
        </a:spcBef>
        <a:buNone/>
        <a:defRPr sz="18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538" indent="-96538" algn="l" defTabSz="386151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182" kern="1200">
          <a:solidFill>
            <a:schemeClr val="tx1"/>
          </a:solidFill>
          <a:latin typeface="+mn-lt"/>
          <a:ea typeface="+mn-ea"/>
          <a:cs typeface="+mn-cs"/>
        </a:defRPr>
      </a:lvl1pPr>
      <a:lvl2pPr marL="289613" indent="-96538" algn="l" defTabSz="386151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1014" kern="1200">
          <a:solidFill>
            <a:schemeClr val="tx1"/>
          </a:solidFill>
          <a:latin typeface="+mn-lt"/>
          <a:ea typeface="+mn-ea"/>
          <a:cs typeface="+mn-cs"/>
        </a:defRPr>
      </a:lvl2pPr>
      <a:lvl3pPr marL="482689" indent="-96538" algn="l" defTabSz="386151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845" kern="1200">
          <a:solidFill>
            <a:schemeClr val="tx1"/>
          </a:solidFill>
          <a:latin typeface="+mn-lt"/>
          <a:ea typeface="+mn-ea"/>
          <a:cs typeface="+mn-cs"/>
        </a:defRPr>
      </a:lvl3pPr>
      <a:lvl4pPr marL="675764" indent="-96538" algn="l" defTabSz="386151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4pPr>
      <a:lvl5pPr marL="868840" indent="-96538" algn="l" defTabSz="386151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5pPr>
      <a:lvl6pPr marL="1061916" indent="-96538" algn="l" defTabSz="386151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254991" indent="-96538" algn="l" defTabSz="386151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448067" indent="-96538" algn="l" defTabSz="386151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641142" indent="-96538" algn="l" defTabSz="386151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386151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1pPr>
      <a:lvl2pPr marL="193076" algn="l" defTabSz="386151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2pPr>
      <a:lvl3pPr marL="386151" algn="l" defTabSz="386151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3pPr>
      <a:lvl4pPr marL="579227" algn="l" defTabSz="386151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4pPr>
      <a:lvl5pPr marL="772302" algn="l" defTabSz="386151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5pPr>
      <a:lvl6pPr marL="965378" algn="l" defTabSz="386151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158453" algn="l" defTabSz="386151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351529" algn="l" defTabSz="386151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544604" algn="l" defTabSz="386151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353686" y="487364"/>
            <a:ext cx="4436129" cy="1766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53686" y="2433638"/>
            <a:ext cx="4436129" cy="580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353686" y="8475664"/>
            <a:ext cx="1157803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47EC2-BA23-4601-AAB7-09007A80E44F}" type="datetimeFigureOut">
              <a:rPr lang="pt-BR" smtClean="0"/>
              <a:pPr/>
              <a:t>15/06/2022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703398" y="8475664"/>
            <a:ext cx="1736705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3632012" y="8475664"/>
            <a:ext cx="1157803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97B40-AD37-41F6-8214-341BAFF2D0D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7260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gabrielnunes@compesa.com.br" TargetMode="External"/><Relationship Id="rId13" Type="http://schemas.openxmlformats.org/officeDocument/2006/relationships/image" Target="../media/image6.emf"/><Relationship Id="rId3" Type="http://schemas.microsoft.com/office/2007/relationships/hdphoto" Target="../media/hdphoto1.wdp"/><Relationship Id="rId7" Type="http://schemas.openxmlformats.org/officeDocument/2006/relationships/hyperlink" Target="mailto:naterciamcaraujo@hotmail.com" TargetMode="External"/><Relationship Id="rId12" Type="http://schemas.openxmlformats.org/officeDocument/2006/relationships/image" Target="../media/image5.png"/><Relationship Id="rId2" Type="http://schemas.openxmlformats.org/officeDocument/2006/relationships/image" Target="../media/image2.pn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tatianegois@compesa.com.br" TargetMode="External"/><Relationship Id="rId11" Type="http://schemas.openxmlformats.org/officeDocument/2006/relationships/image" Target="../media/image4.emf"/><Relationship Id="rId5" Type="http://schemas.openxmlformats.org/officeDocument/2006/relationships/hyperlink" Target="mailto:rosangelamonteiro@compesa.com.br" TargetMode="External"/><Relationship Id="rId15" Type="http://schemas.openxmlformats.org/officeDocument/2006/relationships/image" Target="../media/image8.png"/><Relationship Id="rId10" Type="http://schemas.openxmlformats.org/officeDocument/2006/relationships/image" Target="../media/image3.jpeg"/><Relationship Id="rId4" Type="http://schemas.openxmlformats.org/officeDocument/2006/relationships/hyperlink" Target="mailto:nathaliasantos@compesa.com.br" TargetMode="External"/><Relationship Id="rId9" Type="http://schemas.openxmlformats.org/officeDocument/2006/relationships/hyperlink" Target="mailto:merciabrito@compesa.com.br" TargetMode="External"/><Relationship Id="rId1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13415" t="7837" r="15768"/>
          <a:stretch/>
        </p:blipFill>
        <p:spPr>
          <a:xfrm>
            <a:off x="-18734" y="1956829"/>
            <a:ext cx="5219384" cy="7187171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tângulo 15"/>
          <p:cNvSpPr/>
          <p:nvPr/>
        </p:nvSpPr>
        <p:spPr>
          <a:xfrm>
            <a:off x="-29580" y="118979"/>
            <a:ext cx="3585580" cy="7157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1400" b="1" dirty="0">
                <a:solidFill>
                  <a:schemeClr val="tx1"/>
                </a:solidFill>
              </a:rPr>
              <a:t>COMO INICIAR A GESTÃO DE RESÍDUOS ELETROELETRÔNICOS AMBIENTALMENTE CORRETA EM UMA EMPRESA DE SANEAMENTO?</a:t>
            </a:r>
            <a:endParaRPr lang="pt-BR" sz="1400" b="1" dirty="0">
              <a:solidFill>
                <a:schemeClr val="tx1"/>
              </a:solidFill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-63600" y="859490"/>
            <a:ext cx="51435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800" b="1" dirty="0"/>
              <a:t>Nathália Bandeira Carvalho dos Santos</a:t>
            </a:r>
            <a:r>
              <a:rPr lang="pt-PT" sz="800" b="1" baseline="30000" dirty="0"/>
              <a:t>1</a:t>
            </a:r>
            <a:r>
              <a:rPr lang="pt-PT" sz="800" b="1" dirty="0"/>
              <a:t>, Rosangela Monteiro Gomes</a:t>
            </a:r>
            <a:r>
              <a:rPr lang="pt-PT" sz="800" b="1" baseline="30000" dirty="0"/>
              <a:t>2</a:t>
            </a:r>
            <a:r>
              <a:rPr lang="pt-PT" sz="800" b="1" dirty="0"/>
              <a:t>,Tatiane Maria Lafayette Gois</a:t>
            </a:r>
            <a:r>
              <a:rPr lang="pt-PT" sz="800" b="1" baseline="30000" dirty="0"/>
              <a:t>3</a:t>
            </a:r>
            <a:r>
              <a:rPr lang="pt-PT" sz="800" b="1" dirty="0"/>
              <a:t>,Natercia Maria Correia de Araujo</a:t>
            </a:r>
            <a:r>
              <a:rPr lang="pt-PT" sz="800" b="1" baseline="30000" dirty="0"/>
              <a:t>4</a:t>
            </a:r>
            <a:r>
              <a:rPr lang="pt-PT" sz="800" b="1" dirty="0"/>
              <a:t>, Gabriel José de Brito Leite Nunes</a:t>
            </a:r>
            <a:r>
              <a:rPr lang="pt-PT" sz="800" b="1" baseline="30000" dirty="0"/>
              <a:t>5,</a:t>
            </a:r>
            <a:r>
              <a:rPr lang="pt-PT" sz="800" b="1" dirty="0"/>
              <a:t> Mercia Cristiane Brito dos Santos</a:t>
            </a:r>
            <a:r>
              <a:rPr lang="pt-PT" sz="800" b="1" baseline="30000" dirty="0"/>
              <a:t>6</a:t>
            </a:r>
            <a:r>
              <a:rPr lang="pt-PT" sz="800" b="1" dirty="0"/>
              <a:t>.</a:t>
            </a:r>
            <a:endParaRPr lang="pt-BR" sz="800" b="1" dirty="0"/>
          </a:p>
          <a:p>
            <a:pPr algn="ctr"/>
            <a:r>
              <a:rPr lang="pt-PT" sz="900" b="1" dirty="0"/>
              <a:t> </a:t>
            </a:r>
            <a:r>
              <a:rPr lang="pt-PT" sz="900" i="1" dirty="0" smtClean="0"/>
              <a:t>Companhia </a:t>
            </a:r>
            <a:r>
              <a:rPr lang="pt-PT" sz="900" i="1" dirty="0"/>
              <a:t>Pernambucana de Saneamento, Pernambuco</a:t>
            </a:r>
            <a:r>
              <a:rPr lang="pt-PT" sz="900" i="1" dirty="0">
                <a:hlinkClick r:id="rId4"/>
              </a:rPr>
              <a:t>,nathaliasantos@compesa.com.br</a:t>
            </a:r>
            <a:endParaRPr lang="pt-BR" sz="900" dirty="0"/>
          </a:p>
          <a:p>
            <a:pPr lvl="0" algn="ctr"/>
            <a:r>
              <a:rPr lang="pt-PT" sz="900" i="1" dirty="0"/>
              <a:t>Companhia Pernambucana de Saneamento,Pernambuco</a:t>
            </a:r>
            <a:r>
              <a:rPr lang="pt-PT" sz="900" i="1" dirty="0">
                <a:hlinkClick r:id="rId5"/>
              </a:rPr>
              <a:t>,rosangelamonteiro@compesa.com.br</a:t>
            </a:r>
            <a:endParaRPr lang="pt-BR" sz="900" dirty="0"/>
          </a:p>
          <a:p>
            <a:pPr lvl="0" algn="ctr"/>
            <a:r>
              <a:rPr lang="pt-PT" sz="900" i="1" dirty="0"/>
              <a:t>Companhia Pernambucana de Saneamento,Pernambuco</a:t>
            </a:r>
            <a:r>
              <a:rPr lang="pt-PT" sz="900" i="1" dirty="0">
                <a:hlinkClick r:id="rId6"/>
              </a:rPr>
              <a:t>,tatianegois@compesa.com.br</a:t>
            </a:r>
            <a:endParaRPr lang="pt-BR" sz="900" dirty="0"/>
          </a:p>
          <a:p>
            <a:pPr lvl="0" algn="ctr"/>
            <a:r>
              <a:rPr lang="pt-PT" sz="900" i="1" dirty="0"/>
              <a:t>Prefeitura do Recife,Pernambuco</a:t>
            </a:r>
            <a:r>
              <a:rPr lang="pt-PT" sz="900" i="1" dirty="0">
                <a:hlinkClick r:id="rId7"/>
              </a:rPr>
              <a:t>,naterciamcaraujo@hotmail.com</a:t>
            </a:r>
            <a:endParaRPr lang="pt-BR" sz="900" dirty="0"/>
          </a:p>
          <a:p>
            <a:pPr lvl="0" algn="ctr"/>
            <a:r>
              <a:rPr lang="pt-PT" sz="900" i="1" dirty="0"/>
              <a:t>Companhia Pernambucana de Saneamento,Pernambuco</a:t>
            </a:r>
            <a:r>
              <a:rPr lang="pt-PT" sz="900" i="1" dirty="0">
                <a:hlinkClick r:id="rId8"/>
              </a:rPr>
              <a:t>,gabrielnunes@compesa.com.br</a:t>
            </a:r>
            <a:endParaRPr lang="pt-BR" sz="900" dirty="0"/>
          </a:p>
          <a:p>
            <a:pPr lvl="0" algn="ctr"/>
            <a:r>
              <a:rPr lang="pt-PT" sz="900" i="1" dirty="0"/>
              <a:t>Companhia Pernambucana de Saneamento,Pernambuco</a:t>
            </a:r>
            <a:r>
              <a:rPr lang="pt-PT" sz="900" i="1" dirty="0">
                <a:hlinkClick r:id="rId9"/>
              </a:rPr>
              <a:t>,merciabrito@compesa.com.br</a:t>
            </a:r>
            <a:endParaRPr lang="pt-BR" sz="900" dirty="0"/>
          </a:p>
          <a:p>
            <a:pPr algn="ctr"/>
            <a:r>
              <a:rPr lang="pt-PT" sz="900" i="1" dirty="0"/>
              <a:t> </a:t>
            </a:r>
            <a:endParaRPr lang="pt-BR" sz="900" dirty="0"/>
          </a:p>
          <a:p>
            <a:pPr algn="ctr"/>
            <a:endParaRPr lang="pt-BR" sz="900" b="1" dirty="0"/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263149"/>
            <a:ext cx="68879" cy="35243"/>
          </a:xfrm>
          <a:prstGeom prst="rect">
            <a:avLst/>
          </a:prstGeom>
        </p:spPr>
      </p:pic>
      <p:sp>
        <p:nvSpPr>
          <p:cNvPr id="26" name="Text Box 2409"/>
          <p:cNvSpPr txBox="1">
            <a:spLocks noChangeArrowheads="1"/>
          </p:cNvSpPr>
          <p:nvPr/>
        </p:nvSpPr>
        <p:spPr bwMode="auto">
          <a:xfrm>
            <a:off x="-18567" y="2108658"/>
            <a:ext cx="2435657" cy="2042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178" tIns="51088" rIns="102178" bIns="51088" anchor="ctr">
            <a:spAutoFit/>
          </a:bodyPr>
          <a:lstStyle>
            <a:lvl1pPr defTabSz="1020763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 defTabSz="1020763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 defTabSz="1020763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 defTabSz="1020763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 defTabSz="1020763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algn="ctr" defTabSz="102076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algn="ctr" defTabSz="102076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algn="ctr" defTabSz="102076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algn="ctr" defTabSz="102076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pt-PT" sz="900" dirty="0" smtClean="0">
                <a:latin typeface="+mn-lt"/>
              </a:rPr>
              <a:t>A Lei </a:t>
            </a:r>
            <a:r>
              <a:rPr lang="pt-PT" sz="900" dirty="0">
                <a:latin typeface="+mn-lt"/>
              </a:rPr>
              <a:t>12.305/2010, que institui a Política Nacional de Resíduos Sólidos dispõe sobre as diretrizes relativas à gestão integrada e ao </a:t>
            </a:r>
            <a:r>
              <a:rPr lang="pt-PT" sz="900" dirty="0" smtClean="0">
                <a:latin typeface="+mn-lt"/>
              </a:rPr>
              <a:t>ge</a:t>
            </a:r>
            <a:r>
              <a:rPr lang="pt-PT" sz="900" dirty="0">
                <a:latin typeface="+mn-lt"/>
              </a:rPr>
              <a:t>objetivo implantar o sistema de coleta e destinação de resíduos eletroeletrônicos das linhas marrom, azul e verde nas unidades da Compesa intitulado “Programa de Coleta e Destinação de Resíduos Eletroletrônicos”, assim incentivando os colaboradores ao realizarem o descarte corretos dos REEs, bem como geração de renda para jovens de regiões periféricas de comunidades do município de Olinda, Pernambuco</a:t>
            </a:r>
            <a:r>
              <a:rPr lang="pt-PT" sz="900" dirty="0" smtClean="0">
                <a:latin typeface="+mn-lt"/>
              </a:rPr>
              <a:t>.</a:t>
            </a:r>
            <a:endParaRPr lang="pt-BR" altLang="pt-BR" sz="900" dirty="0">
              <a:latin typeface="+mn-lt"/>
            </a:endParaRPr>
          </a:p>
          <a:p>
            <a:pPr algn="just" eaLnBrk="1" hangingPunct="1"/>
            <a:endParaRPr lang="pt-BR" altLang="pt-BR" sz="900" dirty="0">
              <a:latin typeface="Times New Roman" panose="02020603050405020304" pitchFamily="18" charset="0"/>
            </a:endParaRPr>
          </a:p>
        </p:txBody>
      </p:sp>
      <p:sp>
        <p:nvSpPr>
          <p:cNvPr id="27" name="Rectangle 3166"/>
          <p:cNvSpPr>
            <a:spLocks noChangeArrowheads="1"/>
          </p:cNvSpPr>
          <p:nvPr/>
        </p:nvSpPr>
        <p:spPr bwMode="auto">
          <a:xfrm>
            <a:off x="2804936" y="5913206"/>
            <a:ext cx="2418651" cy="16011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none" lIns="102178" tIns="51088" rIns="102178" bIns="51088" anchor="ctr"/>
          <a:lstStyle/>
          <a:p>
            <a:pPr algn="ctr" defTabSz="1020763">
              <a:defRPr/>
            </a:pPr>
            <a:r>
              <a:rPr lang="pt-BR" sz="1200" b="1" dirty="0">
                <a:cs typeface="Times New Roman" panose="02020603050405020304" pitchFamily="18" charset="0"/>
              </a:rPr>
              <a:t>Considerações Finais</a:t>
            </a:r>
          </a:p>
        </p:txBody>
      </p:sp>
      <p:sp>
        <p:nvSpPr>
          <p:cNvPr id="28" name="Text Box 3177"/>
          <p:cNvSpPr txBox="1">
            <a:spLocks noChangeArrowheads="1"/>
          </p:cNvSpPr>
          <p:nvPr/>
        </p:nvSpPr>
        <p:spPr bwMode="auto">
          <a:xfrm>
            <a:off x="-18567" y="4097225"/>
            <a:ext cx="2430230" cy="14772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none" lIns="102178" tIns="51088" rIns="102178" bIns="51088" anchor="ctr"/>
          <a:lstStyle>
            <a:lvl1pPr defTabSz="1020763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1pPr>
            <a:lvl2pPr marL="742950" indent="-285750" defTabSz="1020763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2pPr>
            <a:lvl3pPr marL="1143000" indent="-228600" defTabSz="1020763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3pPr>
            <a:lvl4pPr marL="1600200" indent="-228600" defTabSz="1020763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4pPr>
            <a:lvl5pPr marL="2057400" indent="-228600" defTabSz="1020763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5pPr>
            <a:lvl6pPr marL="2514600" indent="-228600" algn="ctr" defTabSz="102076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6pPr>
            <a:lvl7pPr marL="2971800" indent="-228600" algn="ctr" defTabSz="102076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7pPr>
            <a:lvl8pPr marL="3429000" indent="-228600" algn="ctr" defTabSz="102076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8pPr>
            <a:lvl9pPr marL="3886200" indent="-228600" algn="ctr" defTabSz="102076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pt-BR" sz="1200" b="1" dirty="0">
                <a:latin typeface="+mn-lt"/>
              </a:rPr>
              <a:t>Materiais e Métodos</a:t>
            </a:r>
          </a:p>
        </p:txBody>
      </p:sp>
      <p:sp>
        <p:nvSpPr>
          <p:cNvPr id="30" name="Text Box 3415"/>
          <p:cNvSpPr txBox="1">
            <a:spLocks noChangeArrowheads="1"/>
          </p:cNvSpPr>
          <p:nvPr/>
        </p:nvSpPr>
        <p:spPr bwMode="auto">
          <a:xfrm>
            <a:off x="4364" y="1949267"/>
            <a:ext cx="2430230" cy="15939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none" lIns="102178" tIns="51088" rIns="102178" bIns="51088" anchor="ctr"/>
          <a:lstStyle>
            <a:lvl1pPr defTabSz="1020763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1pPr>
            <a:lvl2pPr marL="742950" indent="-285750" defTabSz="1020763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2pPr>
            <a:lvl3pPr marL="1143000" indent="-228600" defTabSz="1020763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3pPr>
            <a:lvl4pPr marL="1600200" indent="-228600" defTabSz="1020763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4pPr>
            <a:lvl5pPr marL="2057400" indent="-228600" defTabSz="1020763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5pPr>
            <a:lvl6pPr marL="2514600" indent="-228600" algn="ctr" defTabSz="102076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6pPr>
            <a:lvl7pPr marL="2971800" indent="-228600" algn="ctr" defTabSz="102076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7pPr>
            <a:lvl8pPr marL="3429000" indent="-228600" algn="ctr" defTabSz="102076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8pPr>
            <a:lvl9pPr marL="3886200" indent="-228600" algn="ctr" defTabSz="102076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pt-BR" sz="1200" b="1" dirty="0">
                <a:latin typeface="+mn-lt"/>
              </a:rPr>
              <a:t>Introdução</a:t>
            </a:r>
          </a:p>
        </p:txBody>
      </p:sp>
      <p:sp>
        <p:nvSpPr>
          <p:cNvPr id="31" name="Text Box 3416"/>
          <p:cNvSpPr txBox="1">
            <a:spLocks noChangeArrowheads="1"/>
          </p:cNvSpPr>
          <p:nvPr/>
        </p:nvSpPr>
        <p:spPr bwMode="auto">
          <a:xfrm>
            <a:off x="2929811" y="5724151"/>
            <a:ext cx="2566520" cy="210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863" tIns="43432" rIns="86863" bIns="43432">
            <a:spAutoFit/>
          </a:bodyPr>
          <a:lstStyle>
            <a:lvl1pPr defTabSz="692150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 defTabSz="692150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 defTabSz="692150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 defTabSz="692150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 defTabSz="692150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algn="ctr" defTabSz="69215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algn="ctr" defTabSz="69215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algn="ctr" defTabSz="69215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algn="ctr" defTabSz="69215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BR" altLang="pt-BR" sz="800" b="1" dirty="0" smtClean="0">
                <a:latin typeface="+mn-lt"/>
              </a:rPr>
              <a:t>Fotografia 4: </a:t>
            </a:r>
            <a:r>
              <a:rPr lang="pt-PT" sz="800" dirty="0">
                <a:latin typeface="+mn-lt"/>
              </a:rPr>
              <a:t>coleta dos REEs pela </a:t>
            </a:r>
            <a:r>
              <a:rPr lang="pt-PT" sz="800" dirty="0" smtClean="0">
                <a:latin typeface="+mn-lt"/>
              </a:rPr>
              <a:t>COOCECIPE.</a:t>
            </a:r>
            <a:endParaRPr lang="pt-BR" altLang="pt-BR" sz="800" dirty="0">
              <a:latin typeface="+mn-lt"/>
            </a:endParaRPr>
          </a:p>
        </p:txBody>
      </p:sp>
      <p:sp>
        <p:nvSpPr>
          <p:cNvPr id="33" name="Text Box 3658"/>
          <p:cNvSpPr txBox="1">
            <a:spLocks noChangeArrowheads="1"/>
          </p:cNvSpPr>
          <p:nvPr/>
        </p:nvSpPr>
        <p:spPr bwMode="auto">
          <a:xfrm>
            <a:off x="2839183" y="1956829"/>
            <a:ext cx="2306131" cy="15902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lIns="102178" tIns="51088" rIns="102178" bIns="51088" anchor="ctr"/>
          <a:lstStyle>
            <a:lvl1pPr defTabSz="1020763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1pPr>
            <a:lvl2pPr marL="742950" indent="-285750" defTabSz="1020763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2pPr>
            <a:lvl3pPr marL="1143000" indent="-228600" defTabSz="1020763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3pPr>
            <a:lvl4pPr marL="1600200" indent="-228600" defTabSz="1020763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4pPr>
            <a:lvl5pPr marL="2057400" indent="-228600" defTabSz="1020763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5pPr>
            <a:lvl6pPr marL="2514600" indent="-228600" algn="ctr" defTabSz="102076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6pPr>
            <a:lvl7pPr marL="2971800" indent="-228600" algn="ctr" defTabSz="102076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7pPr>
            <a:lvl8pPr marL="3429000" indent="-228600" algn="ctr" defTabSz="102076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8pPr>
            <a:lvl9pPr marL="3886200" indent="-228600" algn="ctr" defTabSz="102076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pt-BR" sz="1200" b="1" dirty="0">
                <a:solidFill>
                  <a:srgbClr val="000000"/>
                </a:solidFill>
                <a:latin typeface="+mn-lt"/>
              </a:rPr>
              <a:t>Resultados e Discussão</a:t>
            </a:r>
          </a:p>
        </p:txBody>
      </p:sp>
      <p:sp>
        <p:nvSpPr>
          <p:cNvPr id="34" name="Text Box 3660"/>
          <p:cNvSpPr txBox="1">
            <a:spLocks noChangeArrowheads="1"/>
          </p:cNvSpPr>
          <p:nvPr/>
        </p:nvSpPr>
        <p:spPr bwMode="auto">
          <a:xfrm>
            <a:off x="2850956" y="8023033"/>
            <a:ext cx="2366553" cy="17383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none" lIns="102178" tIns="51088" rIns="102178" bIns="51088" anchor="ctr"/>
          <a:lstStyle>
            <a:lvl1pPr defTabSz="1020763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1pPr>
            <a:lvl2pPr marL="742950" indent="-285750" defTabSz="1020763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2pPr>
            <a:lvl3pPr marL="1143000" indent="-228600" defTabSz="1020763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3pPr>
            <a:lvl4pPr marL="1600200" indent="-228600" defTabSz="1020763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4pPr>
            <a:lvl5pPr marL="2057400" indent="-228600" defTabSz="1020763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5pPr>
            <a:lvl6pPr marL="2514600" indent="-228600" algn="ctr" defTabSz="102076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6pPr>
            <a:lvl7pPr marL="2971800" indent="-228600" algn="ctr" defTabSz="102076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7pPr>
            <a:lvl8pPr marL="3429000" indent="-228600" algn="ctr" defTabSz="102076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8pPr>
            <a:lvl9pPr marL="3886200" indent="-228600" algn="ctr" defTabSz="102076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pt-BR" sz="1200" b="1" dirty="0">
                <a:latin typeface="Times New Roman" panose="02020603050405020304" pitchFamily="18" charset="0"/>
              </a:rPr>
              <a:t>Referências</a:t>
            </a:r>
          </a:p>
        </p:txBody>
      </p:sp>
      <p:sp>
        <p:nvSpPr>
          <p:cNvPr id="44" name="Text Box 3930"/>
          <p:cNvSpPr txBox="1">
            <a:spLocks noChangeArrowheads="1"/>
          </p:cNvSpPr>
          <p:nvPr/>
        </p:nvSpPr>
        <p:spPr bwMode="auto">
          <a:xfrm>
            <a:off x="2765920" y="2054340"/>
            <a:ext cx="2348814" cy="22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762" tIns="48381" rIns="96762" bIns="48381">
            <a:spAutoFit/>
          </a:bodyPr>
          <a:lstStyle>
            <a:lvl1pPr defTabSz="968375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 defTabSz="968375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 defTabSz="968375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 defTabSz="968375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 defTabSz="968375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algn="ctr" defTabSz="9683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algn="ctr" defTabSz="9683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algn="ctr" defTabSz="9683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algn="ctr" defTabSz="9683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endParaRPr lang="pt-BR" altLang="pt-BR" sz="800" dirty="0">
              <a:latin typeface="Times New Roman" panose="02020603050405020304" pitchFamily="18" charset="0"/>
            </a:endParaRPr>
          </a:p>
        </p:txBody>
      </p:sp>
      <p:sp>
        <p:nvSpPr>
          <p:cNvPr id="49" name="CaixaDeTexto 48"/>
          <p:cNvSpPr txBox="1"/>
          <p:nvPr/>
        </p:nvSpPr>
        <p:spPr>
          <a:xfrm>
            <a:off x="2798417" y="6020859"/>
            <a:ext cx="2432958" cy="136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pt-BR" sz="1000" dirty="0">
                <a:ea typeface="Times New Roman" panose="02020603050405020304" pitchFamily="18" charset="0"/>
              </a:rPr>
              <a:t>O programa ocasionou nos </a:t>
            </a:r>
            <a:r>
              <a:rPr lang="pt-PT" sz="1000" dirty="0" smtClean="0">
                <a:ea typeface="Times New Roman" panose="02020603050405020304" pitchFamily="18" charset="0"/>
              </a:rPr>
              <a:t>colaboradores a conscientização do descarte </a:t>
            </a:r>
            <a:r>
              <a:rPr lang="pt-PT" sz="1000" dirty="0">
                <a:ea typeface="Times New Roman" panose="02020603050405020304" pitchFamily="18" charset="0"/>
              </a:rPr>
              <a:t>corretos dos REEs, bem como geração de renda para jovens de regiões periféricas de comunidades do município de Olinda, Pernambuco.</a:t>
            </a:r>
            <a:endParaRPr lang="pt-BR" sz="1000" dirty="0"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defRPr/>
            </a:pPr>
            <a:endParaRPr lang="pt-BR" sz="900" dirty="0"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Rectangle 5371"/>
          <p:cNvSpPr>
            <a:spLocks noChangeArrowheads="1"/>
          </p:cNvSpPr>
          <p:nvPr/>
        </p:nvSpPr>
        <p:spPr bwMode="auto">
          <a:xfrm>
            <a:off x="12993797" y="12043632"/>
            <a:ext cx="4321310" cy="4324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2085" tIns="41043" rIns="82085" bIns="41043" anchor="ctr">
            <a:spAutoFit/>
          </a:bodyPr>
          <a:lstStyle/>
          <a:p>
            <a:pPr algn="just">
              <a:defRPr/>
            </a:pPr>
            <a:r>
              <a:rPr lang="pt-BR" sz="4200" dirty="0">
                <a:latin typeface="+mj-lt"/>
                <a:cs typeface="Arial" pitchFamily="34" charset="0"/>
              </a:rPr>
              <a:t>*Fotografias oriundas da aula prática ministrada sobre Extração de DNA.</a:t>
            </a:r>
            <a:endParaRPr lang="pt-BR" sz="4200" dirty="0">
              <a:latin typeface="Times New Roman" pitchFamily="18" charset="0"/>
            </a:endParaRPr>
          </a:p>
          <a:p>
            <a:pPr>
              <a:defRPr/>
            </a:pPr>
            <a:r>
              <a:rPr lang="pt-BR" sz="4400" dirty="0">
                <a:latin typeface="Arial" charset="0"/>
              </a:rPr>
              <a:t> </a:t>
            </a:r>
          </a:p>
          <a:p>
            <a:pPr algn="just">
              <a:lnSpc>
                <a:spcPct val="120000"/>
              </a:lnSpc>
              <a:defRPr/>
            </a:pPr>
            <a:endParaRPr lang="pt-BR" b="1" dirty="0">
              <a:effectLst>
                <a:outerShdw blurRad="38100" dist="38100" dir="2700000" algn="tl">
                  <a:srgbClr val="FFFFFF"/>
                </a:outerShdw>
              </a:effectLst>
              <a:latin typeface="Corbel" panose="020B05030202040202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13071" y="53549"/>
            <a:ext cx="784306" cy="808807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12"/>
          <a:srcRect l="-484" t="6211" r="75073" b="57872"/>
          <a:stretch/>
        </p:blipFill>
        <p:spPr>
          <a:xfrm>
            <a:off x="3288000" y="53549"/>
            <a:ext cx="855825" cy="715753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13"/>
          <a:srcRect l="2981" t="7492" r="1891" b="3210"/>
          <a:stretch/>
        </p:blipFill>
        <p:spPr>
          <a:xfrm>
            <a:off x="66955" y="4299254"/>
            <a:ext cx="2184816" cy="10230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395" y="5706183"/>
            <a:ext cx="2049964" cy="10966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16200000">
            <a:off x="648834" y="6844322"/>
            <a:ext cx="916700" cy="16341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288000" y="3973057"/>
            <a:ext cx="1377511" cy="1747313"/>
          </a:xfrm>
          <a:prstGeom prst="rect">
            <a:avLst/>
          </a:prstGeom>
        </p:spPr>
      </p:pic>
      <p:sp>
        <p:nvSpPr>
          <p:cNvPr id="10" name="Seta para baixo 9"/>
          <p:cNvSpPr/>
          <p:nvPr/>
        </p:nvSpPr>
        <p:spPr>
          <a:xfrm>
            <a:off x="866992" y="6719584"/>
            <a:ext cx="351058" cy="488331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Seta para baixo 24"/>
          <p:cNvSpPr/>
          <p:nvPr/>
        </p:nvSpPr>
        <p:spPr>
          <a:xfrm>
            <a:off x="885794" y="5245815"/>
            <a:ext cx="351058" cy="488331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Text Box 3416"/>
          <p:cNvSpPr txBox="1">
            <a:spLocks noChangeArrowheads="1"/>
          </p:cNvSpPr>
          <p:nvPr/>
        </p:nvSpPr>
        <p:spPr bwMode="auto">
          <a:xfrm>
            <a:off x="-31767" y="8196863"/>
            <a:ext cx="2098675" cy="457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863" tIns="43432" rIns="86863" bIns="43432">
            <a:spAutoFit/>
          </a:bodyPr>
          <a:lstStyle>
            <a:lvl1pPr defTabSz="692150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 defTabSz="692150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 defTabSz="692150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 defTabSz="692150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 defTabSz="692150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algn="ctr" defTabSz="69215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algn="ctr" defTabSz="69215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algn="ctr" defTabSz="69215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algn="ctr" defTabSz="69215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BR" altLang="pt-BR" sz="800" b="1" dirty="0">
                <a:latin typeface="+mn-lt"/>
              </a:rPr>
              <a:t>Fotografias 1,2 e 3:  </a:t>
            </a:r>
            <a:r>
              <a:rPr lang="pt-BR" altLang="pt-BR" sz="800" dirty="0">
                <a:latin typeface="+mn-lt"/>
              </a:rPr>
              <a:t>Fotos oriundas </a:t>
            </a:r>
            <a:r>
              <a:rPr lang="pt-BR" altLang="pt-BR" sz="800" dirty="0" smtClean="0">
                <a:latin typeface="+mn-lt"/>
              </a:rPr>
              <a:t>do Programa de destinação e coleta dos Resíduos Eletroeletrônicos na </a:t>
            </a:r>
            <a:r>
              <a:rPr lang="pt-BR" altLang="pt-BR" sz="800" dirty="0" err="1" smtClean="0">
                <a:latin typeface="+mn-lt"/>
              </a:rPr>
              <a:t>Compesa</a:t>
            </a:r>
            <a:r>
              <a:rPr lang="pt-BR" altLang="pt-BR" sz="800" dirty="0" smtClean="0">
                <a:latin typeface="+mn-lt"/>
              </a:rPr>
              <a:t>.</a:t>
            </a:r>
            <a:endParaRPr lang="pt-BR" altLang="pt-BR" sz="800" dirty="0">
              <a:latin typeface="+mn-lt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2760492" y="2108658"/>
            <a:ext cx="245701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930" marR="71120" algn="just">
              <a:spcBef>
                <a:spcPts val="520"/>
              </a:spcBef>
              <a:spcAft>
                <a:spcPts val="0"/>
              </a:spcAft>
            </a:pPr>
            <a:r>
              <a:rPr lang="pt-PT" sz="1000" dirty="0">
                <a:ea typeface="Times New Roman" panose="02020603050405020304" pitchFamily="18" charset="0"/>
              </a:rPr>
              <a:t>O Programa foi implementado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em 2021 na Compesa, tendo coletores em dezesseis gerências e mais dois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coletores no prédio sede da Companhia, conseguindo assim atingir desde a Região Metropolitana do Recife ao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interior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do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estado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de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Pernambuco,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conseguindo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coletar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um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total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de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2.500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kg,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até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o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presente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momento,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contribuindo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para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realizar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geração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de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renda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para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comunidades,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bem como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a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mitigação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de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riscos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e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danos</a:t>
            </a:r>
            <a:r>
              <a:rPr lang="pt-PT" sz="1000" spc="5" dirty="0">
                <a:ea typeface="Times New Roman" panose="02020603050405020304" pitchFamily="18" charset="0"/>
              </a:rPr>
              <a:t> </a:t>
            </a:r>
            <a:r>
              <a:rPr lang="pt-PT" sz="1000" dirty="0">
                <a:ea typeface="Times New Roman" panose="02020603050405020304" pitchFamily="18" charset="0"/>
              </a:rPr>
              <a:t>ambientais.</a:t>
            </a:r>
            <a:endParaRPr lang="pt-BR" sz="10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2850955" y="8204424"/>
            <a:ext cx="234658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930" algn="just">
              <a:spcBef>
                <a:spcPts val="295"/>
              </a:spcBef>
              <a:spcAft>
                <a:spcPts val="0"/>
              </a:spcAft>
            </a:pPr>
            <a:r>
              <a:rPr lang="pt-PT" sz="1000" dirty="0">
                <a:ea typeface="Times New Roman" panose="02020603050405020304" pitchFamily="18" charset="0"/>
              </a:rPr>
              <a:t>BRASIL. Lei nº 12.305, de 02 de agosto de 2010 – Política Nacional de Resíduos Sólidos, Brasília, DF, ago 2010.</a:t>
            </a:r>
            <a:endParaRPr lang="pt-BR" sz="1000" dirty="0">
              <a:ea typeface="Times New Roman" panose="02020603050405020304" pitchFamily="18" charset="0"/>
            </a:endParaRPr>
          </a:p>
        </p:txBody>
      </p:sp>
      <p:sp>
        <p:nvSpPr>
          <p:cNvPr id="32" name="Text Box 3660"/>
          <p:cNvSpPr txBox="1">
            <a:spLocks noChangeArrowheads="1"/>
          </p:cNvSpPr>
          <p:nvPr/>
        </p:nvSpPr>
        <p:spPr bwMode="auto">
          <a:xfrm>
            <a:off x="2834070" y="7170664"/>
            <a:ext cx="2366553" cy="17383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none" lIns="102178" tIns="51088" rIns="102178" bIns="51088" anchor="ctr"/>
          <a:lstStyle>
            <a:lvl1pPr defTabSz="1020763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1pPr>
            <a:lvl2pPr marL="742950" indent="-285750" defTabSz="1020763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2pPr>
            <a:lvl3pPr marL="1143000" indent="-228600" defTabSz="1020763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3pPr>
            <a:lvl4pPr marL="1600200" indent="-228600" defTabSz="1020763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4pPr>
            <a:lvl5pPr marL="2057400" indent="-228600" defTabSz="1020763" eaLnBrk="0" hangingPunct="0"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5pPr>
            <a:lvl6pPr marL="2514600" indent="-228600" algn="ctr" defTabSz="102076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6pPr>
            <a:lvl7pPr marL="2971800" indent="-228600" algn="ctr" defTabSz="102076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7pPr>
            <a:lvl8pPr marL="3429000" indent="-228600" algn="ctr" defTabSz="102076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8pPr>
            <a:lvl9pPr marL="3886200" indent="-228600" algn="ctr" defTabSz="102076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pt-BR" sz="1200" b="1" dirty="0" smtClean="0">
                <a:latin typeface="+mn-lt"/>
              </a:rPr>
              <a:t>Agradecimentos</a:t>
            </a:r>
            <a:endParaRPr lang="pt-BR" sz="1200" b="1" dirty="0">
              <a:latin typeface="+mn-lt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2703125" y="7315147"/>
            <a:ext cx="257175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930" marR="78740" algn="just">
              <a:spcBef>
                <a:spcPts val="575"/>
              </a:spcBef>
              <a:spcAft>
                <a:spcPts val="0"/>
              </a:spcAft>
            </a:pPr>
            <a:r>
              <a:rPr lang="pt-PT" sz="1000" dirty="0">
                <a:ea typeface="Times New Roman" panose="02020603050405020304" pitchFamily="18" charset="0"/>
              </a:rPr>
              <a:t>A Compesa agradece a oportunidade de implementar, a todos os colaboradores que aderiram essa inicitava, e a COOCECIPE pela parceria firmada.</a:t>
            </a:r>
            <a:endParaRPr lang="pt-BR" sz="1000" dirty="0"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0025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384</TotalTime>
  <Words>336</Words>
  <Application>Microsoft Office PowerPoint</Application>
  <PresentationFormat>Apresentação na tela (16:9)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Corbel</vt:lpstr>
      <vt:lpstr>Times New Roman</vt:lpstr>
      <vt:lpstr>Tema do Office</vt:lpstr>
      <vt:lpstr>Personalizar design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Juliana Oliveira</dc:creator>
  <cp:lastModifiedBy>Tatiane Maria Lafayette Gois</cp:lastModifiedBy>
  <cp:revision>36</cp:revision>
  <dcterms:created xsi:type="dcterms:W3CDTF">2016-06-15T17:53:38Z</dcterms:created>
  <dcterms:modified xsi:type="dcterms:W3CDTF">2022-06-15T19:46:39Z</dcterms:modified>
</cp:coreProperties>
</file>