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4079538" cy="79200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DF5"/>
    <a:srgbClr val="BD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69" autoAdjust="0"/>
  </p:normalViewPr>
  <p:slideViewPr>
    <p:cSldViewPr snapToGrid="0">
      <p:cViewPr>
        <p:scale>
          <a:sx n="70" d="100"/>
          <a:sy n="70" d="100"/>
        </p:scale>
        <p:origin x="240" y="-5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mila Esteves" userId="6550943062d41955" providerId="LiveId" clId="{6FFCE624-3560-4898-B94D-B9C314AB4290}"/>
    <pc:docChg chg="undo redo custSel modSld modMainMaster modNotesMaster">
      <pc:chgData name="Ludmila Esteves" userId="6550943062d41955" providerId="LiveId" clId="{6FFCE624-3560-4898-B94D-B9C314AB4290}" dt="2022-06-10T23:40:58.725" v="3797" actId="20577"/>
      <pc:docMkLst>
        <pc:docMk/>
      </pc:docMkLst>
      <pc:sldChg chg="addSp delSp modSp mod modNotes modNotesTx">
        <pc:chgData name="Ludmila Esteves" userId="6550943062d41955" providerId="LiveId" clId="{6FFCE624-3560-4898-B94D-B9C314AB4290}" dt="2022-06-10T23:40:58.725" v="3797" actId="20577"/>
        <pc:sldMkLst>
          <pc:docMk/>
          <pc:sldMk cId="1690991629" sldId="256"/>
        </pc:sldMkLst>
        <pc:spChg chg="add mod">
          <ac:chgData name="Ludmila Esteves" userId="6550943062d41955" providerId="LiveId" clId="{6FFCE624-3560-4898-B94D-B9C314AB4290}" dt="2022-06-10T20:34:48.798" v="2568" actId="1037"/>
          <ac:spMkLst>
            <pc:docMk/>
            <pc:sldMk cId="1690991629" sldId="256"/>
            <ac:spMk id="3" creationId="{764E847E-FAEF-78B4-89B6-EE7153CB0493}"/>
          </ac:spMkLst>
        </pc:spChg>
        <pc:spChg chg="add mod">
          <ac:chgData name="Ludmila Esteves" userId="6550943062d41955" providerId="LiveId" clId="{6FFCE624-3560-4898-B94D-B9C314AB4290}" dt="2022-06-10T23:28:22.692" v="3588" actId="14100"/>
          <ac:spMkLst>
            <pc:docMk/>
            <pc:sldMk cId="1690991629" sldId="256"/>
            <ac:spMk id="6" creationId="{F991D6D1-69D1-EE4A-2D55-80327539EC8F}"/>
          </ac:spMkLst>
        </pc:spChg>
        <pc:spChg chg="add del mod">
          <ac:chgData name="Ludmila Esteves" userId="6550943062d41955" providerId="LiveId" clId="{6FFCE624-3560-4898-B94D-B9C314AB4290}" dt="2022-06-10T02:05:15.537" v="75" actId="478"/>
          <ac:spMkLst>
            <pc:docMk/>
            <pc:sldMk cId="1690991629" sldId="256"/>
            <ac:spMk id="9" creationId="{3A1B51C0-690B-ACCF-0FE6-023FD7E38090}"/>
          </ac:spMkLst>
        </pc:spChg>
        <pc:spChg chg="add mod">
          <ac:chgData name="Ludmila Esteves" userId="6550943062d41955" providerId="LiveId" clId="{6FFCE624-3560-4898-B94D-B9C314AB4290}" dt="2022-06-10T20:34:56.595" v="2570" actId="14100"/>
          <ac:spMkLst>
            <pc:docMk/>
            <pc:sldMk cId="1690991629" sldId="256"/>
            <ac:spMk id="10" creationId="{606811F6-162D-C21E-D38C-B16A4580F3DB}"/>
          </ac:spMkLst>
        </pc:spChg>
        <pc:spChg chg="add del mod">
          <ac:chgData name="Ludmila Esteves" userId="6550943062d41955" providerId="LiveId" clId="{6FFCE624-3560-4898-B94D-B9C314AB4290}" dt="2022-06-10T00:15:50.439" v="57" actId="478"/>
          <ac:spMkLst>
            <pc:docMk/>
            <pc:sldMk cId="1690991629" sldId="256"/>
            <ac:spMk id="10" creationId="{81DB031A-1250-B804-601F-C912FAD4C7F8}"/>
          </ac:spMkLst>
        </pc:spChg>
        <pc:spChg chg="add mod ord">
          <ac:chgData name="Ludmila Esteves" userId="6550943062d41955" providerId="LiveId" clId="{6FFCE624-3560-4898-B94D-B9C314AB4290}" dt="2022-06-10T20:16:33.740" v="2277" actId="1076"/>
          <ac:spMkLst>
            <pc:docMk/>
            <pc:sldMk cId="1690991629" sldId="256"/>
            <ac:spMk id="11" creationId="{A0F56AA9-553E-DB9A-3415-94BE139E9FBC}"/>
          </ac:spMkLst>
        </pc:spChg>
        <pc:spChg chg="add del mod">
          <ac:chgData name="Ludmila Esteves" userId="6550943062d41955" providerId="LiveId" clId="{6FFCE624-3560-4898-B94D-B9C314AB4290}" dt="2022-06-10T13:45:30.240" v="253" actId="478"/>
          <ac:spMkLst>
            <pc:docMk/>
            <pc:sldMk cId="1690991629" sldId="256"/>
            <ac:spMk id="12" creationId="{4CD77A59-993B-FE12-8E43-8D4BE260A380}"/>
          </ac:spMkLst>
        </pc:spChg>
        <pc:spChg chg="add del mod">
          <ac:chgData name="Ludmila Esteves" userId="6550943062d41955" providerId="LiveId" clId="{6FFCE624-3560-4898-B94D-B9C314AB4290}" dt="2022-06-10T13:43:20.010" v="227" actId="478"/>
          <ac:spMkLst>
            <pc:docMk/>
            <pc:sldMk cId="1690991629" sldId="256"/>
            <ac:spMk id="13" creationId="{F6F66077-D833-0FAB-874B-D0ABF7DA4B87}"/>
          </ac:spMkLst>
        </pc:spChg>
        <pc:spChg chg="add mod">
          <ac:chgData name="Ludmila Esteves" userId="6550943062d41955" providerId="LiveId" clId="{6FFCE624-3560-4898-B94D-B9C314AB4290}" dt="2022-06-10T20:33:59.967" v="2554" actId="1037"/>
          <ac:spMkLst>
            <pc:docMk/>
            <pc:sldMk cId="1690991629" sldId="256"/>
            <ac:spMk id="14" creationId="{A349F729-018F-AAC9-B2C1-A368B30495E9}"/>
          </ac:spMkLst>
        </pc:spChg>
        <pc:spChg chg="add del mod">
          <ac:chgData name="Ludmila Esteves" userId="6550943062d41955" providerId="LiveId" clId="{6FFCE624-3560-4898-B94D-B9C314AB4290}" dt="2022-06-10T13:35:56.781" v="117"/>
          <ac:spMkLst>
            <pc:docMk/>
            <pc:sldMk cId="1690991629" sldId="256"/>
            <ac:spMk id="15" creationId="{5D317B49-8BA4-CDEA-DC86-EA9196B9DA42}"/>
          </ac:spMkLst>
        </pc:spChg>
        <pc:spChg chg="add mod">
          <ac:chgData name="Ludmila Esteves" userId="6550943062d41955" providerId="LiveId" clId="{6FFCE624-3560-4898-B94D-B9C314AB4290}" dt="2022-06-10T23:40:22.323" v="3791" actId="12"/>
          <ac:spMkLst>
            <pc:docMk/>
            <pc:sldMk cId="1690991629" sldId="256"/>
            <ac:spMk id="16" creationId="{5BEE1C9A-4229-4F31-E590-A0A8C8F26C12}"/>
          </ac:spMkLst>
        </pc:spChg>
        <pc:spChg chg="add mod">
          <ac:chgData name="Ludmila Esteves" userId="6550943062d41955" providerId="LiveId" clId="{6FFCE624-3560-4898-B94D-B9C314AB4290}" dt="2022-06-10T20:26:19.829" v="2425" actId="20577"/>
          <ac:spMkLst>
            <pc:docMk/>
            <pc:sldMk cId="1690991629" sldId="256"/>
            <ac:spMk id="18" creationId="{ABE6EB7B-E242-A487-9EC5-2733B6A9903E}"/>
          </ac:spMkLst>
        </pc:spChg>
        <pc:spChg chg="add del mod">
          <ac:chgData name="Ludmila Esteves" userId="6550943062d41955" providerId="LiveId" clId="{6FFCE624-3560-4898-B94D-B9C314AB4290}" dt="2022-06-10T20:37:45.188" v="2629" actId="478"/>
          <ac:spMkLst>
            <pc:docMk/>
            <pc:sldMk cId="1690991629" sldId="256"/>
            <ac:spMk id="19" creationId="{611B9ECC-C70B-2D86-BC7A-2928866396D3}"/>
          </ac:spMkLst>
        </pc:spChg>
        <pc:spChg chg="add del mod">
          <ac:chgData name="Ludmila Esteves" userId="6550943062d41955" providerId="LiveId" clId="{6FFCE624-3560-4898-B94D-B9C314AB4290}" dt="2022-06-10T13:35:56.783" v="119"/>
          <ac:spMkLst>
            <pc:docMk/>
            <pc:sldMk cId="1690991629" sldId="256"/>
            <ac:spMk id="20" creationId="{A47A85F1-33C2-0E28-E062-A7A515583A92}"/>
          </ac:spMkLst>
        </pc:spChg>
        <pc:spChg chg="add del mod">
          <ac:chgData name="Ludmila Esteves" userId="6550943062d41955" providerId="LiveId" clId="{6FFCE624-3560-4898-B94D-B9C314AB4290}" dt="2022-06-10T20:37:43.454" v="2628" actId="478"/>
          <ac:spMkLst>
            <pc:docMk/>
            <pc:sldMk cId="1690991629" sldId="256"/>
            <ac:spMk id="22" creationId="{73D35611-DBA4-CD09-A23F-F787C52FA0C5}"/>
          </ac:spMkLst>
        </pc:spChg>
        <pc:spChg chg="mod topLvl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24" creationId="{60E39ADC-B7ED-F370-0093-5231E46A51ED}"/>
          </ac:spMkLst>
        </pc:spChg>
        <pc:spChg chg="mod topLvl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25" creationId="{04B2D7B0-9A49-FBDC-23E9-B0AA3EE5FFE2}"/>
          </ac:spMkLst>
        </pc:spChg>
        <pc:spChg chg="mod topLvl">
          <ac:chgData name="Ludmila Esteves" userId="6550943062d41955" providerId="LiveId" clId="{6FFCE624-3560-4898-B94D-B9C314AB4290}" dt="2022-06-10T23:32:36.652" v="3699" actId="14100"/>
          <ac:spMkLst>
            <pc:docMk/>
            <pc:sldMk cId="1690991629" sldId="256"/>
            <ac:spMk id="26" creationId="{CD838658-9523-CA89-3AB9-63A2C43F5011}"/>
          </ac:spMkLst>
        </pc:spChg>
        <pc:spChg chg="mod topLvl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27" creationId="{DC01F034-FE20-0DC8-C25A-6AB6D16F3623}"/>
          </ac:spMkLst>
        </pc:spChg>
        <pc:spChg chg="del mod topLvl">
          <ac:chgData name="Ludmila Esteves" userId="6550943062d41955" providerId="LiveId" clId="{6FFCE624-3560-4898-B94D-B9C314AB4290}" dt="2022-06-10T20:55:16.961" v="2973" actId="478"/>
          <ac:spMkLst>
            <pc:docMk/>
            <pc:sldMk cId="1690991629" sldId="256"/>
            <ac:spMk id="28" creationId="{1578DC43-967F-0E35-EB11-BB599CD3D270}"/>
          </ac:spMkLst>
        </pc:spChg>
        <pc:spChg chg="del mod topLvl">
          <ac:chgData name="Ludmila Esteves" userId="6550943062d41955" providerId="LiveId" clId="{6FFCE624-3560-4898-B94D-B9C314AB4290}" dt="2022-06-10T16:07:00.147" v="1593" actId="478"/>
          <ac:spMkLst>
            <pc:docMk/>
            <pc:sldMk cId="1690991629" sldId="256"/>
            <ac:spMk id="29" creationId="{6F429B71-E996-132E-E12C-37C265AE92F1}"/>
          </ac:spMkLst>
        </pc:spChg>
        <pc:spChg chg="del mod topLvl">
          <ac:chgData name="Ludmila Esteves" userId="6550943062d41955" providerId="LiveId" clId="{6FFCE624-3560-4898-B94D-B9C314AB4290}" dt="2022-06-10T16:07:00.935" v="1594" actId="478"/>
          <ac:spMkLst>
            <pc:docMk/>
            <pc:sldMk cId="1690991629" sldId="256"/>
            <ac:spMk id="30" creationId="{BF9831A4-053A-06A7-A011-817B09A5AEC7}"/>
          </ac:spMkLst>
        </pc:spChg>
        <pc:spChg chg="mod topLvl">
          <ac:chgData name="Ludmila Esteves" userId="6550943062d41955" providerId="LiveId" clId="{6FFCE624-3560-4898-B94D-B9C314AB4290}" dt="2022-06-10T23:36:34.997" v="3782" actId="14100"/>
          <ac:spMkLst>
            <pc:docMk/>
            <pc:sldMk cId="1690991629" sldId="256"/>
            <ac:spMk id="31" creationId="{104B1326-5E91-9B71-1ABE-2F58123C2EE1}"/>
          </ac:spMkLst>
        </pc:spChg>
        <pc:spChg chg="mod topLvl">
          <ac:chgData name="Ludmila Esteves" userId="6550943062d41955" providerId="LiveId" clId="{6FFCE624-3560-4898-B94D-B9C314AB4290}" dt="2022-06-10T23:32:41.412" v="3700" actId="14100"/>
          <ac:spMkLst>
            <pc:docMk/>
            <pc:sldMk cId="1690991629" sldId="256"/>
            <ac:spMk id="32" creationId="{96505A4D-4CD2-D14A-70A5-92C8DA98EF58}"/>
          </ac:spMkLst>
        </pc:spChg>
        <pc:spChg chg="mod topLvl">
          <ac:chgData name="Ludmila Esteves" userId="6550943062d41955" providerId="LiveId" clId="{6FFCE624-3560-4898-B94D-B9C314AB4290}" dt="2022-06-10T23:32:29.987" v="3697" actId="14100"/>
          <ac:spMkLst>
            <pc:docMk/>
            <pc:sldMk cId="1690991629" sldId="256"/>
            <ac:spMk id="33" creationId="{B17CB43B-E962-9101-C73E-BD0C7EC4A956}"/>
          </ac:spMkLst>
        </pc:spChg>
        <pc:spChg chg="mod topLvl">
          <ac:chgData name="Ludmila Esteves" userId="6550943062d41955" providerId="LiveId" clId="{6FFCE624-3560-4898-B94D-B9C314AB4290}" dt="2022-06-10T23:36:28.923" v="3781" actId="14100"/>
          <ac:spMkLst>
            <pc:docMk/>
            <pc:sldMk cId="1690991629" sldId="256"/>
            <ac:spMk id="34" creationId="{854186A6-A5CA-6594-5719-E84AA250736C}"/>
          </ac:spMkLst>
        </pc:spChg>
        <pc:spChg chg="add del mod topLvl">
          <ac:chgData name="Ludmila Esteves" userId="6550943062d41955" providerId="LiveId" clId="{6FFCE624-3560-4898-B94D-B9C314AB4290}" dt="2022-06-10T20:55:26.284" v="2978" actId="478"/>
          <ac:spMkLst>
            <pc:docMk/>
            <pc:sldMk cId="1690991629" sldId="256"/>
            <ac:spMk id="35" creationId="{FB76D65C-68E8-15ED-3A1E-B43107B9DB47}"/>
          </ac:spMkLst>
        </pc:spChg>
        <pc:spChg chg="add del mod topLvl">
          <ac:chgData name="Ludmila Esteves" userId="6550943062d41955" providerId="LiveId" clId="{6FFCE624-3560-4898-B94D-B9C314AB4290}" dt="2022-06-10T20:56:03.152" v="2996" actId="478"/>
          <ac:spMkLst>
            <pc:docMk/>
            <pc:sldMk cId="1690991629" sldId="256"/>
            <ac:spMk id="36" creationId="{9F5D928E-B8BA-FFF2-1832-6FF0B91EDF67}"/>
          </ac:spMkLst>
        </pc:spChg>
        <pc:spChg chg="add mod">
          <ac:chgData name="Ludmila Esteves" userId="6550943062d41955" providerId="LiveId" clId="{6FFCE624-3560-4898-B94D-B9C314AB4290}" dt="2022-06-10T23:35:31.689" v="3780" actId="1036"/>
          <ac:spMkLst>
            <pc:docMk/>
            <pc:sldMk cId="1690991629" sldId="256"/>
            <ac:spMk id="37" creationId="{0FD57746-080E-44C1-C6AB-11D7247BB25F}"/>
          </ac:spMkLst>
        </pc:spChg>
        <pc:spChg chg="add del mod">
          <ac:chgData name="Ludmila Esteves" userId="6550943062d41955" providerId="LiveId" clId="{6FFCE624-3560-4898-B94D-B9C314AB4290}" dt="2022-06-10T16:08:53.398" v="1637" actId="478"/>
          <ac:spMkLst>
            <pc:docMk/>
            <pc:sldMk cId="1690991629" sldId="256"/>
            <ac:spMk id="38" creationId="{61C1AEA9-E2CF-BADD-0D83-AF2741C3E493}"/>
          </ac:spMkLst>
        </pc:spChg>
        <pc:spChg chg="add del mod">
          <ac:chgData name="Ludmila Esteves" userId="6550943062d41955" providerId="LiveId" clId="{6FFCE624-3560-4898-B94D-B9C314AB4290}" dt="2022-06-10T16:10:53.638" v="1673" actId="478"/>
          <ac:spMkLst>
            <pc:docMk/>
            <pc:sldMk cId="1690991629" sldId="256"/>
            <ac:spMk id="39" creationId="{C69643B1-03C7-4B57-7F59-522DC45F1F0A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1" creationId="{745E75AD-B06D-1B5B-4638-754E85DFD60B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2" creationId="{B99B3C2F-22CD-FE1F-D582-5286C8C18CB0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3" creationId="{6D5D31EF-D657-5FAC-6C76-3F456DE92AAD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4" creationId="{96A5F5EA-D112-EB6A-FD7E-D5750EEBB36B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5" creationId="{082F3F33-62F9-5395-8F2B-B8E171945044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46" creationId="{48A3250C-1915-29DC-6C1E-200FE5DF8CB7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6" creationId="{F062132F-49E6-70A6-9EC6-92A554A9B1E5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7" creationId="{9004D28C-3FA0-D625-EAD5-3879421AD245}"/>
          </ac:spMkLst>
        </pc:spChg>
        <pc:spChg chg="mod">
          <ac:chgData name="Ludmila Esteves" userId="6550943062d41955" providerId="LiveId" clId="{6FFCE624-3560-4898-B94D-B9C314AB4290}" dt="2022-06-10T19:29:40.509" v="1798" actId="2711"/>
          <ac:spMkLst>
            <pc:docMk/>
            <pc:sldMk cId="1690991629" sldId="256"/>
            <ac:spMk id="47" creationId="{E2B7A2BA-405A-7F0A-E052-1191630C8CBB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48" creationId="{125D3E6D-D951-2158-48A2-23DE83ACAE55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8" creationId="{38A5D3D1-EBBD-428F-3308-F02141CFBB4C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49" creationId="{6730C972-AD32-9519-4705-A9F142EF557E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49" creationId="{C2E64445-53E6-C2C5-3538-9B1AA70A386C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0" creationId="{9FD8B7F4-EC39-BEA2-16B8-321CE1091BA2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0" creationId="{C33B4D49-8AFD-6000-0948-EA5272C6800E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1" creationId="{795711C3-7DCA-62DE-F467-AB076EF8EA30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1" creationId="{C9A8A4F9-73D0-351A-DA46-55407096D290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2" creationId="{216927A0-B849-7825-E705-87D52D50091F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2" creationId="{BF862840-C6BF-4C85-8184-CDB75C7EC358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3" creationId="{5DFE1DDF-D32C-0572-2CD1-086F6DB32513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3" creationId="{70956919-0CE8-BFE4-F12F-462722BB5E41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4" creationId="{BFD08B80-E77F-60A7-7D42-DDC8EC044239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4" creationId="{CCA34E7E-BF30-E55A-0FA1-6C9E0010AAE8}"/>
          </ac:spMkLst>
        </pc:spChg>
        <pc:spChg chg="mod">
          <ac:chgData name="Ludmila Esteves" userId="6550943062d41955" providerId="LiveId" clId="{6FFCE624-3560-4898-B94D-B9C314AB4290}" dt="2022-06-10T16:16:26.735" v="1730" actId="113"/>
          <ac:spMkLst>
            <pc:docMk/>
            <pc:sldMk cId="1690991629" sldId="256"/>
            <ac:spMk id="55" creationId="{410EDD0B-29FF-C254-BD30-A3768461785E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5" creationId="{B29DEAC1-569A-5576-94B4-9452085DA12D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6" creationId="{754CCFFD-A882-DBB3-F779-2CA8E74A447E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57" creationId="{4C5D6650-19C1-5F9F-AC6E-C10ADC7203AE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7" creationId="{F1400019-6371-23FB-3801-9CDFFFFC26B4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58" creationId="{A7C305A1-7C96-0B0F-9868-DA737B967720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8" creationId="{C0E498AA-445E-13A2-4096-A47947F703D8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59" creationId="{4C0CE8CD-614F-2513-7D80-B3CAA6F85713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59" creationId="{A2936FF2-AA24-CA54-E831-FFFEC6C177B2}"/>
          </ac:spMkLst>
        </pc:spChg>
        <pc:spChg chg="mod">
          <ac:chgData name="Ludmila Esteves" userId="6550943062d41955" providerId="LiveId" clId="{6FFCE624-3560-4898-B94D-B9C314AB4290}" dt="2022-06-10T19:27:54.045" v="1774"/>
          <ac:spMkLst>
            <pc:docMk/>
            <pc:sldMk cId="1690991629" sldId="256"/>
            <ac:spMk id="60" creationId="{B3954F12-A610-D41B-6063-73D27406D463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0" creationId="{FC0F9B3E-7C53-B44C-5E8A-6F78AFDB1890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1" creationId="{19B7E05B-BF94-B188-B1FE-92B0423CF21A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2" creationId="{0ED0BA3A-F994-65AB-F59A-A636F1207F42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2" creationId="{DA0B6278-84B8-96AE-D2A0-D0D71D1FA40D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3" creationId="{8CBF0424-BD15-8F34-9331-65EF128E68E0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3" creationId="{E1FE761C-0B62-B6F3-8026-75CB392693CC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4" creationId="{40FCD97A-004A-61B7-7456-DFD9B93B5AB4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4" creationId="{740D4EAF-F74F-AFD0-C7E7-BD74FA80ABD0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5" creationId="{03A8D440-15CF-1E92-A3D1-9D73FE630C31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5" creationId="{E6834222-8092-F0FB-928F-20B4C115FD1D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6" creationId="{0F030D4C-A0E0-0562-39DA-7E8F621D576F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6" creationId="{FBC087C1-4698-47CF-58AF-CBB6D2C77862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7" creationId="{6712F301-AB0F-A3E1-D2F9-D4F8B7FE90EE}"/>
          </ac:spMkLst>
        </pc:spChg>
        <pc:spChg chg="mod">
          <ac:chgData name="Ludmila Esteves" userId="6550943062d41955" providerId="LiveId" clId="{6FFCE624-3560-4898-B94D-B9C314AB4290}" dt="2022-06-10T16:17:28.902" v="1759" actId="255"/>
          <ac:spMkLst>
            <pc:docMk/>
            <pc:sldMk cId="1690991629" sldId="256"/>
            <ac:spMk id="67" creationId="{7E554EBE-B2F7-21F2-1D7E-157A2D183C8A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8" creationId="{34915C72-A4E1-065F-BA40-FA5E36BEE358}"/>
          </ac:spMkLst>
        </pc:spChg>
        <pc:spChg chg="del mod">
          <ac:chgData name="Ludmila Esteves" userId="6550943062d41955" providerId="LiveId" clId="{6FFCE624-3560-4898-B94D-B9C314AB4290}" dt="2022-06-10T16:17:13.520" v="1751" actId="478"/>
          <ac:spMkLst>
            <pc:docMk/>
            <pc:sldMk cId="1690991629" sldId="256"/>
            <ac:spMk id="68" creationId="{6B40A78B-14D0-98D3-999B-BA186EE10670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69" creationId="{CC3528E5-D32E-1280-57A1-287A4B7A2164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69" creationId="{D2645BE6-E5EB-4910-A035-791B14D8A45E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0" creationId="{2B66766C-C4DC-9733-4FA6-9FAD558E6D1D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0" creationId="{2DCF9823-471D-D11C-93D9-698C7C240C1A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1" creationId="{6403E889-8DD8-58B7-4501-57A479253567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1" creationId="{F5C4961A-4F30-1FC8-D10E-55C2C626412E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2" creationId="{26DD6A2E-313F-D393-9ED0-181F9BB54844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2" creationId="{EFF39F51-B415-D154-AD01-7FA20DB7CC9B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3" creationId="{20C5598F-652E-4816-C3FF-FADB6248905A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3" creationId="{A2793313-2894-6540-F03C-06CF718610D3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4" creationId="{9FB48C04-7E81-0C41-F718-E6875D684FB6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4" creationId="{EA361455-4483-4458-B9DA-D39F770A14D5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75" creationId="{D1376D93-5377-CE95-C2C9-0960FF4D44EA}"/>
          </ac:spMkLst>
        </pc:spChg>
        <pc:spChg chg="mod">
          <ac:chgData name="Ludmila Esteves" userId="6550943062d41955" providerId="LiveId" clId="{6FFCE624-3560-4898-B94D-B9C314AB4290}" dt="2022-06-10T16:16:39.149" v="1732"/>
          <ac:spMkLst>
            <pc:docMk/>
            <pc:sldMk cId="1690991629" sldId="256"/>
            <ac:spMk id="75" creationId="{E5979E82-A394-EA30-77E0-768C97FDD4BB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77" creationId="{517386D1-6D33-59A8-F174-94CD10169D9D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78" creationId="{7EC42B0C-F466-57BC-CA59-EDF8F5BD43EA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79" creationId="{42851074-FE2E-369C-99DF-7273E067F944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0" creationId="{F4D7F364-B140-806F-8BD3-746A2E24711C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1" creationId="{636D3762-394A-46CF-85E1-D9EE19B55AA6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2" creationId="{AD00314C-8798-6569-E1F2-3A50E447F530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3" creationId="{ED240EAA-843A-C9C4-D69F-9CA50402C464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4" creationId="{2525D6EA-1F8C-4F5F-3BCA-2116F5F8AC40}"/>
          </ac:spMkLst>
        </pc:spChg>
        <pc:spChg chg="mod">
          <ac:chgData name="Ludmila Esteves" userId="6550943062d41955" providerId="LiveId" clId="{6FFCE624-3560-4898-B94D-B9C314AB4290}" dt="2022-06-10T16:19:12.441" v="1766" actId="1076"/>
          <ac:spMkLst>
            <pc:docMk/>
            <pc:sldMk cId="1690991629" sldId="256"/>
            <ac:spMk id="85" creationId="{E3C91416-4766-0BE4-2581-3E70AFC5BEE6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6" creationId="{F2E11ADE-83D4-B390-5EB0-8AAF95BC6C98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7" creationId="{CE43B9CD-FEDF-50D2-8191-D2A7EEB5AF9A}"/>
          </ac:spMkLst>
        </pc:spChg>
        <pc:spChg chg="mod">
          <ac:chgData name="Ludmila Esteves" userId="6550943062d41955" providerId="LiveId" clId="{6FFCE624-3560-4898-B94D-B9C314AB4290}" dt="2022-06-10T16:19:27.193" v="1770" actId="20577"/>
          <ac:spMkLst>
            <pc:docMk/>
            <pc:sldMk cId="1690991629" sldId="256"/>
            <ac:spMk id="88" creationId="{3025BD47-3122-B4EE-6D64-3B05B7B35D82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89" creationId="{DED1248E-7BC0-A24F-8F9B-701204F06F9D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0" creationId="{B692714C-D521-668A-F542-3DD3C4FB555E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1" creationId="{C2B1FF87-A6CA-1148-E1B3-F80167AD6AFC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2" creationId="{34E8F5A9-E780-4FC0-C613-3255767B5027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3" creationId="{EAAA1FB0-962B-8AEF-AFBD-FB061C77DB37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4" creationId="{114B8557-A0A9-3FE1-3D75-9D086E0D4529}"/>
          </ac:spMkLst>
        </pc:spChg>
        <pc:spChg chg="mod">
          <ac:chgData name="Ludmila Esteves" userId="6550943062d41955" providerId="LiveId" clId="{6FFCE624-3560-4898-B94D-B9C314AB4290}" dt="2022-06-10T16:18:56.819" v="1763"/>
          <ac:spMkLst>
            <pc:docMk/>
            <pc:sldMk cId="1690991629" sldId="256"/>
            <ac:spMk id="95" creationId="{079C0AE4-5349-748B-5012-48A6EA12740E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96" creationId="{E844A4C5-ED35-35E0-A2BE-DD3BC14579B4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97" creationId="{79F5ACFC-C61C-7BF6-9640-9954FE51A894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98" creationId="{DA95594B-C508-E496-A6F8-0AB0D753F162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99" creationId="{9D09DC73-1487-EC13-3953-74E8C9FB3CC2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0" creationId="{04A60DF3-ED1C-7425-391C-6316F451D4F0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1" creationId="{094110BF-8839-DB41-DB24-90D84AAAC0A4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2" creationId="{063CEF0C-AEE6-0407-9038-99F4B6528703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3" creationId="{338171CB-1B23-749E-2103-A5BDEAC390EE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4" creationId="{26F62574-28E3-C01C-EC3B-021143BCB786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5" creationId="{DF8E8AB2-45FD-45D3-BE5E-B6DDE733F30F}"/>
          </ac:spMkLst>
        </pc:spChg>
        <pc:spChg chg="del mod topLvl">
          <ac:chgData name="Ludmila Esteves" userId="6550943062d41955" providerId="LiveId" clId="{6FFCE624-3560-4898-B94D-B9C314AB4290}" dt="2022-06-10T19:41:14.931" v="1924" actId="478"/>
          <ac:spMkLst>
            <pc:docMk/>
            <pc:sldMk cId="1690991629" sldId="256"/>
            <ac:spMk id="106" creationId="{8DFFA81C-C9E2-5580-6128-BEC8F148595C}"/>
          </ac:spMkLst>
        </pc:spChg>
        <pc:spChg chg="add del">
          <ac:chgData name="Ludmila Esteves" userId="6550943062d41955" providerId="LiveId" clId="{6FFCE624-3560-4898-B94D-B9C314AB4290}" dt="2022-06-10T19:33:16.440" v="1893" actId="22"/>
          <ac:spMkLst>
            <pc:docMk/>
            <pc:sldMk cId="1690991629" sldId="256"/>
            <ac:spMk id="107" creationId="{2A74686A-36D0-43D0-4C8F-1C9F73E7F691}"/>
          </ac:spMkLst>
        </pc:spChg>
        <pc:spChg chg="mod">
          <ac:chgData name="Ludmila Esteves" userId="6550943062d41955" providerId="LiveId" clId="{6FFCE624-3560-4898-B94D-B9C314AB4290}" dt="2022-06-10T19:41:24.957" v="1932" actId="20577"/>
          <ac:spMkLst>
            <pc:docMk/>
            <pc:sldMk cId="1690991629" sldId="256"/>
            <ac:spMk id="109" creationId="{AFC203F5-E1AF-371D-0BA6-77E0D9689C3A}"/>
          </ac:spMkLst>
        </pc:spChg>
        <pc:spChg chg="mod">
          <ac:chgData name="Ludmila Esteves" userId="6550943062d41955" providerId="LiveId" clId="{6FFCE624-3560-4898-B94D-B9C314AB4290}" dt="2022-06-10T19:41:17.916" v="1925"/>
          <ac:spMkLst>
            <pc:docMk/>
            <pc:sldMk cId="1690991629" sldId="256"/>
            <ac:spMk id="110" creationId="{7EAB88C8-B46B-4E66-704D-809F9FB218ED}"/>
          </ac:spMkLst>
        </pc:spChg>
        <pc:spChg chg="mod">
          <ac:chgData name="Ludmila Esteves" userId="6550943062d41955" providerId="LiveId" clId="{6FFCE624-3560-4898-B94D-B9C314AB4290}" dt="2022-06-10T19:41:17.916" v="1925"/>
          <ac:spMkLst>
            <pc:docMk/>
            <pc:sldMk cId="1690991629" sldId="256"/>
            <ac:spMk id="111" creationId="{B4BD5D5C-E895-EB21-8C8A-0FB4403AD9B7}"/>
          </ac:spMkLst>
        </pc:spChg>
        <pc:spChg chg="mod">
          <ac:chgData name="Ludmila Esteves" userId="6550943062d41955" providerId="LiveId" clId="{6FFCE624-3560-4898-B94D-B9C314AB4290}" dt="2022-06-10T19:41:17.916" v="1925"/>
          <ac:spMkLst>
            <pc:docMk/>
            <pc:sldMk cId="1690991629" sldId="256"/>
            <ac:spMk id="112" creationId="{D39517A1-23FB-E8A9-7397-05E3F525CF7B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14" creationId="{ACAA16E7-CA34-FA93-14C6-5CC4D3A8A48A}"/>
          </ac:spMkLst>
        </pc:spChg>
        <pc:spChg chg="del mod">
          <ac:chgData name="Ludmila Esteves" userId="6550943062d41955" providerId="LiveId" clId="{6FFCE624-3560-4898-B94D-B9C314AB4290}" dt="2022-06-10T19:42:01.121" v="1945" actId="478"/>
          <ac:spMkLst>
            <pc:docMk/>
            <pc:sldMk cId="1690991629" sldId="256"/>
            <ac:spMk id="115" creationId="{71F527B7-01F2-9657-B3DE-54D88AE27DDD}"/>
          </ac:spMkLst>
        </pc:spChg>
        <pc:spChg chg="mod">
          <ac:chgData name="Ludmila Esteves" userId="6550943062d41955" providerId="LiveId" clId="{6FFCE624-3560-4898-B94D-B9C314AB4290}" dt="2022-06-10T19:44:10.451" v="1987" actId="207"/>
          <ac:spMkLst>
            <pc:docMk/>
            <pc:sldMk cId="1690991629" sldId="256"/>
            <ac:spMk id="116" creationId="{B63A4BCC-B43D-F4F9-5D99-3FDDE1D98198}"/>
          </ac:spMkLst>
        </pc:spChg>
        <pc:spChg chg="del mod">
          <ac:chgData name="Ludmila Esteves" userId="6550943062d41955" providerId="LiveId" clId="{6FFCE624-3560-4898-B94D-B9C314AB4290}" dt="2022-06-10T19:41:57.825" v="1943" actId="478"/>
          <ac:spMkLst>
            <pc:docMk/>
            <pc:sldMk cId="1690991629" sldId="256"/>
            <ac:spMk id="117" creationId="{99D509B5-BEF5-3B7B-3ACA-88BABB93289A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18" creationId="{E54BEC3E-B467-9D63-E11F-6F7CA360B690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19" creationId="{DE1AD974-B927-A863-C02B-6F7A591C07BF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20" creationId="{5E401A76-2618-BEB1-09C8-93A82ADD3F75}"/>
          </ac:spMkLst>
        </pc:spChg>
        <pc:spChg chg="mod">
          <ac:chgData name="Ludmila Esteves" userId="6550943062d41955" providerId="LiveId" clId="{6FFCE624-3560-4898-B94D-B9C314AB4290}" dt="2022-06-10T19:44:02.133" v="1982" actId="113"/>
          <ac:spMkLst>
            <pc:docMk/>
            <pc:sldMk cId="1690991629" sldId="256"/>
            <ac:spMk id="121" creationId="{C2C9CF98-ECB7-6D5F-5FFF-B759812C3EAC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22" creationId="{4CE64846-FBE2-B2B9-EB0A-B281D8D0FC14}"/>
          </ac:spMkLst>
        </pc:spChg>
        <pc:spChg chg="mod">
          <ac:chgData name="Ludmila Esteves" userId="6550943062d41955" providerId="LiveId" clId="{6FFCE624-3560-4898-B94D-B9C314AB4290}" dt="2022-06-10T19:43:17.931" v="1974" actId="207"/>
          <ac:spMkLst>
            <pc:docMk/>
            <pc:sldMk cId="1690991629" sldId="256"/>
            <ac:spMk id="123" creationId="{3754AAF8-C79B-0C0A-F91E-F25BDAFF599F}"/>
          </ac:spMkLst>
        </pc:spChg>
        <pc:spChg chg="del mod">
          <ac:chgData name="Ludmila Esteves" userId="6550943062d41955" providerId="LiveId" clId="{6FFCE624-3560-4898-B94D-B9C314AB4290}" dt="2022-06-10T19:41:52.229" v="1939" actId="478"/>
          <ac:spMkLst>
            <pc:docMk/>
            <pc:sldMk cId="1690991629" sldId="256"/>
            <ac:spMk id="124" creationId="{44396470-1764-359A-E526-36EDB4E51562}"/>
          </ac:spMkLst>
        </pc:spChg>
        <pc:spChg chg="del mod">
          <ac:chgData name="Ludmila Esteves" userId="6550943062d41955" providerId="LiveId" clId="{6FFCE624-3560-4898-B94D-B9C314AB4290}" dt="2022-06-10T19:41:49.395" v="1936" actId="478"/>
          <ac:spMkLst>
            <pc:docMk/>
            <pc:sldMk cId="1690991629" sldId="256"/>
            <ac:spMk id="125" creationId="{B7151A1C-22D6-B169-7BD9-E6589ECFF70D}"/>
          </ac:spMkLst>
        </pc:spChg>
        <pc:spChg chg="del mod">
          <ac:chgData name="Ludmila Esteves" userId="6550943062d41955" providerId="LiveId" clId="{6FFCE624-3560-4898-B94D-B9C314AB4290}" dt="2022-06-10T19:41:53.813" v="1940" actId="478"/>
          <ac:spMkLst>
            <pc:docMk/>
            <pc:sldMk cId="1690991629" sldId="256"/>
            <ac:spMk id="126" creationId="{C5FCBF08-9962-E06E-5273-E3A8ECD034B7}"/>
          </ac:spMkLst>
        </pc:spChg>
        <pc:spChg chg="del mod">
          <ac:chgData name="Ludmila Esteves" userId="6550943062d41955" providerId="LiveId" clId="{6FFCE624-3560-4898-B94D-B9C314AB4290}" dt="2022-06-10T19:41:55.328" v="1941" actId="478"/>
          <ac:spMkLst>
            <pc:docMk/>
            <pc:sldMk cId="1690991629" sldId="256"/>
            <ac:spMk id="127" creationId="{0BD86D4E-B8C7-F822-88AC-947BB06144AC}"/>
          </ac:spMkLst>
        </pc:spChg>
        <pc:spChg chg="del mod">
          <ac:chgData name="Ludmila Esteves" userId="6550943062d41955" providerId="LiveId" clId="{6FFCE624-3560-4898-B94D-B9C314AB4290}" dt="2022-06-10T19:41:56.692" v="1942" actId="478"/>
          <ac:spMkLst>
            <pc:docMk/>
            <pc:sldMk cId="1690991629" sldId="256"/>
            <ac:spMk id="128" creationId="{45D07108-E4F3-9D02-4D83-C880A86DBBBE}"/>
          </ac:spMkLst>
        </pc:spChg>
        <pc:spChg chg="del mod">
          <ac:chgData name="Ludmila Esteves" userId="6550943062d41955" providerId="LiveId" clId="{6FFCE624-3560-4898-B94D-B9C314AB4290}" dt="2022-06-10T19:41:59.276" v="1944" actId="478"/>
          <ac:spMkLst>
            <pc:docMk/>
            <pc:sldMk cId="1690991629" sldId="256"/>
            <ac:spMk id="129" creationId="{B2ADC9F6-ED5B-5997-86C9-E3EB1EAC6E56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30" creationId="{361AD6EB-94B3-E2F1-4070-1F461376A7C7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31" creationId="{C160D601-83C8-3D7C-10A3-8270181B6B3C}"/>
          </ac:spMkLst>
        </pc:spChg>
        <pc:spChg chg="mod">
          <ac:chgData name="Ludmila Esteves" userId="6550943062d41955" providerId="LiveId" clId="{6FFCE624-3560-4898-B94D-B9C314AB4290}" dt="2022-06-10T19:41:45.981" v="1934"/>
          <ac:spMkLst>
            <pc:docMk/>
            <pc:sldMk cId="1690991629" sldId="256"/>
            <ac:spMk id="132" creationId="{2C616E18-E7BE-72D8-A318-542DBB3ACB72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33" creationId="{DAFCF912-43D0-9D90-8B6A-31D6187FDCAE}"/>
          </ac:spMkLst>
        </pc:spChg>
        <pc:spChg chg="add del">
          <ac:chgData name="Ludmila Esteves" userId="6550943062d41955" providerId="LiveId" clId="{6FFCE624-3560-4898-B94D-B9C314AB4290}" dt="2022-06-10T19:42:47.378" v="1967" actId="22"/>
          <ac:spMkLst>
            <pc:docMk/>
            <pc:sldMk cId="1690991629" sldId="256"/>
            <ac:spMk id="134" creationId="{33B32FF8-E994-B0D4-484C-074D180B8AB6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36" creationId="{C4992E0F-BDF0-177D-AAE2-F812126AA77E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37" creationId="{3DEE8CCA-CA91-D331-5CA3-BEF58B99B55F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38" creationId="{9FBE853B-AE33-4D1D-7BB4-F567AD0430D3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39" creationId="{9944D0EE-6615-BCB4-DB77-49A986254E21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0" creationId="{19D584B0-D922-8131-F107-CC22ED498A5F}"/>
          </ac:spMkLst>
        </pc:spChg>
        <pc:spChg chg="del mod topLvl">
          <ac:chgData name="Ludmila Esteves" userId="6550943062d41955" providerId="LiveId" clId="{6FFCE624-3560-4898-B94D-B9C314AB4290}" dt="2022-06-10T19:46:12.949" v="2050" actId="478"/>
          <ac:spMkLst>
            <pc:docMk/>
            <pc:sldMk cId="1690991629" sldId="256"/>
            <ac:spMk id="141" creationId="{C840851D-521A-341B-8C4E-77773D02BE64}"/>
          </ac:spMkLst>
        </pc:spChg>
        <pc:spChg chg="del mod topLvl">
          <ac:chgData name="Ludmila Esteves" userId="6550943062d41955" providerId="LiveId" clId="{6FFCE624-3560-4898-B94D-B9C314AB4290}" dt="2022-06-10T19:46:11.934" v="2049" actId="478"/>
          <ac:spMkLst>
            <pc:docMk/>
            <pc:sldMk cId="1690991629" sldId="256"/>
            <ac:spMk id="142" creationId="{B43F85B8-108A-E937-C2D2-5AE062353D22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3" creationId="{3B67E0FC-1628-2F12-DE0C-B4F760EB3B13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4" creationId="{6BA7F93E-4044-523D-5C34-9ACF87515CC4}"/>
          </ac:spMkLst>
        </pc:spChg>
        <pc:spChg chg="del mod topLvl">
          <ac:chgData name="Ludmila Esteves" userId="6550943062d41955" providerId="LiveId" clId="{6FFCE624-3560-4898-B94D-B9C314AB4290}" dt="2022-06-10T19:46:10.442" v="2048" actId="478"/>
          <ac:spMkLst>
            <pc:docMk/>
            <pc:sldMk cId="1690991629" sldId="256"/>
            <ac:spMk id="145" creationId="{65A536E6-29D7-AB1D-B1AE-4B00524C2EDE}"/>
          </ac:spMkLst>
        </pc:spChg>
        <pc:spChg chg="del mod topLvl">
          <ac:chgData name="Ludmila Esteves" userId="6550943062d41955" providerId="LiveId" clId="{6FFCE624-3560-4898-B94D-B9C314AB4290}" dt="2022-06-10T19:46:08.212" v="2047" actId="478"/>
          <ac:spMkLst>
            <pc:docMk/>
            <pc:sldMk cId="1690991629" sldId="256"/>
            <ac:spMk id="146" creationId="{152813EF-6C35-BE94-2C57-8190247862E6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7" creationId="{0DBFFB80-5995-EFC7-3672-1465AF615B26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8" creationId="{21A1E538-3509-5A51-7F35-A5D2530E9CCC}"/>
          </ac:spMkLst>
        </pc:spChg>
        <pc:spChg chg="del mod or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49" creationId="{7E57C6FD-783D-C97F-D2C9-DC0F2EDE93D8}"/>
          </ac:spMkLst>
        </pc:spChg>
        <pc:spChg chg="del mod or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0" creationId="{AA820AD0-FB90-131C-7B51-1E144B10C13D}"/>
          </ac:spMkLst>
        </pc:spChg>
        <pc:spChg chg="del mod topLvl">
          <ac:chgData name="Ludmila Esteves" userId="6550943062d41955" providerId="LiveId" clId="{6FFCE624-3560-4898-B94D-B9C314AB4290}" dt="2022-06-10T19:46:13.830" v="2051" actId="478"/>
          <ac:spMkLst>
            <pc:docMk/>
            <pc:sldMk cId="1690991629" sldId="256"/>
            <ac:spMk id="151" creationId="{0CADD551-E166-D88C-EA3D-F2763233FB7B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2" creationId="{48120381-209B-C191-7600-4320495E8DA4}"/>
          </ac:spMkLst>
        </pc:spChg>
        <pc:spChg chg="del mod topLvl">
          <ac:chgData name="Ludmila Esteves" userId="6550943062d41955" providerId="LiveId" clId="{6FFCE624-3560-4898-B94D-B9C314AB4290}" dt="2022-06-10T19:46:00.782" v="2045" actId="478"/>
          <ac:spMkLst>
            <pc:docMk/>
            <pc:sldMk cId="1690991629" sldId="256"/>
            <ac:spMk id="153" creationId="{9FF0832F-CC70-A303-443B-91663730886A}"/>
          </ac:spMkLst>
        </pc:spChg>
        <pc:spChg chg="del mod topLvl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4" creationId="{ADA4CF88-41E6-3A6A-180B-E2EAB6162773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5" creationId="{78D70461-5348-5E17-5DF0-5199DD9A396A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6" creationId="{D5BF79D1-7899-0D61-7820-144F128B9D10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7" creationId="{FB190998-94A3-7AE2-BD51-550EF3041B7A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8" creationId="{2EDCB1E3-73DF-AF20-D161-264403DD20C6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59" creationId="{1E6B3BA4-AC5C-5958-6409-61F8149E66D8}"/>
          </ac:spMkLst>
        </pc:spChg>
        <pc:spChg chg="add del mod">
          <ac:chgData name="Ludmila Esteves" userId="6550943062d41955" providerId="LiveId" clId="{6FFCE624-3560-4898-B94D-B9C314AB4290}" dt="2022-06-10T19:47:46.607" v="2152" actId="478"/>
          <ac:spMkLst>
            <pc:docMk/>
            <pc:sldMk cId="1690991629" sldId="256"/>
            <ac:spMk id="160" creationId="{FA5045AD-8384-3227-72C8-68678C3506DC}"/>
          </ac:spMkLst>
        </pc:spChg>
        <pc:spChg chg="add mod">
          <ac:chgData name="Ludmila Esteves" userId="6550943062d41955" providerId="LiveId" clId="{6FFCE624-3560-4898-B94D-B9C314AB4290}" dt="2022-06-10T23:40:10.138" v="3790" actId="14100"/>
          <ac:spMkLst>
            <pc:docMk/>
            <pc:sldMk cId="1690991629" sldId="256"/>
            <ac:spMk id="162" creationId="{7EECCDF6-309F-EACB-7B3E-749273220F8E}"/>
          </ac:spMkLst>
        </pc:spChg>
        <pc:spChg chg="add mod">
          <ac:chgData name="Ludmila Esteves" userId="6550943062d41955" providerId="LiveId" clId="{6FFCE624-3560-4898-B94D-B9C314AB4290}" dt="2022-06-10T23:28:16.145" v="3587" actId="1036"/>
          <ac:spMkLst>
            <pc:docMk/>
            <pc:sldMk cId="1690991629" sldId="256"/>
            <ac:spMk id="163" creationId="{B8E26D28-D7D1-88F4-454C-FB66180E5DCC}"/>
          </ac:spMkLst>
        </pc:spChg>
        <pc:spChg chg="add mod">
          <ac:chgData name="Ludmila Esteves" userId="6550943062d41955" providerId="LiveId" clId="{6FFCE624-3560-4898-B94D-B9C314AB4290}" dt="2022-06-10T23:28:28.562" v="3604" actId="1038"/>
          <ac:spMkLst>
            <pc:docMk/>
            <pc:sldMk cId="1690991629" sldId="256"/>
            <ac:spMk id="164" creationId="{5924AEFA-FE8D-6B22-6143-D5427F34E9F9}"/>
          </ac:spMkLst>
        </pc:spChg>
        <pc:spChg chg="add mod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165" creationId="{02FC1CEF-2A32-E70B-53D3-927402F2A125}"/>
          </ac:spMkLst>
        </pc:spChg>
        <pc:spChg chg="add mod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166" creationId="{602D6A01-A8E3-E1B8-83D8-AA75AF97E4C1}"/>
          </ac:spMkLst>
        </pc:spChg>
        <pc:spChg chg="add mod">
          <ac:chgData name="Ludmila Esteves" userId="6550943062d41955" providerId="LiveId" clId="{6FFCE624-3560-4898-B94D-B9C314AB4290}" dt="2022-06-10T23:32:21.238" v="3695" actId="255"/>
          <ac:spMkLst>
            <pc:docMk/>
            <pc:sldMk cId="1690991629" sldId="256"/>
            <ac:spMk id="167" creationId="{0B6686ED-84A4-0986-9813-D3BD4D85E7B3}"/>
          </ac:spMkLst>
        </pc:spChg>
        <pc:spChg chg="add del mod ord">
          <ac:chgData name="Ludmila Esteves" userId="6550943062d41955" providerId="LiveId" clId="{6FFCE624-3560-4898-B94D-B9C314AB4290}" dt="2022-06-10T23:27:03.211" v="3542" actId="478"/>
          <ac:spMkLst>
            <pc:docMk/>
            <pc:sldMk cId="1690991629" sldId="256"/>
            <ac:spMk id="168" creationId="{43689B7F-60A3-718C-526C-BC7820A63907}"/>
          </ac:spMkLst>
        </pc:spChg>
        <pc:spChg chg="add mod">
          <ac:chgData name="Ludmila Esteves" userId="6550943062d41955" providerId="LiveId" clId="{6FFCE624-3560-4898-B94D-B9C314AB4290}" dt="2022-06-10T23:35:08.498" v="3777" actId="14100"/>
          <ac:spMkLst>
            <pc:docMk/>
            <pc:sldMk cId="1690991629" sldId="256"/>
            <ac:spMk id="169" creationId="{E765CACC-279C-E534-1580-70A006AE0D75}"/>
          </ac:spMkLst>
        </pc:spChg>
        <pc:spChg chg="add del mod">
          <ac:chgData name="Ludmila Esteves" userId="6550943062d41955" providerId="LiveId" clId="{6FFCE624-3560-4898-B94D-B9C314AB4290}" dt="2022-06-10T23:37:12.715" v="3784" actId="478"/>
          <ac:spMkLst>
            <pc:docMk/>
            <pc:sldMk cId="1690991629" sldId="256"/>
            <ac:spMk id="170" creationId="{349F37EC-7FEF-A521-C790-08478727C39D}"/>
          </ac:spMkLst>
        </pc:spChg>
        <pc:spChg chg="add del mod">
          <ac:chgData name="Ludmila Esteves" userId="6550943062d41955" providerId="LiveId" clId="{6FFCE624-3560-4898-B94D-B9C314AB4290}" dt="2022-06-10T23:37:14.135" v="3785" actId="478"/>
          <ac:spMkLst>
            <pc:docMk/>
            <pc:sldMk cId="1690991629" sldId="256"/>
            <ac:spMk id="171" creationId="{8D1D2D68-F977-FF8D-DE6C-081AA70D4C1E}"/>
          </ac:spMkLst>
        </pc:spChg>
        <pc:spChg chg="add mod">
          <ac:chgData name="Ludmila Esteves" userId="6550943062d41955" providerId="LiveId" clId="{6FFCE624-3560-4898-B94D-B9C314AB4290}" dt="2022-06-10T23:28:56.356" v="3606" actId="1076"/>
          <ac:spMkLst>
            <pc:docMk/>
            <pc:sldMk cId="1690991629" sldId="256"/>
            <ac:spMk id="172" creationId="{22ED41D3-428A-BB76-EBED-56F8BF3211B7}"/>
          </ac:spMkLst>
        </pc:spChg>
        <pc:spChg chg="add mod">
          <ac:chgData name="Ludmila Esteves" userId="6550943062d41955" providerId="LiveId" clId="{6FFCE624-3560-4898-B94D-B9C314AB4290}" dt="2022-06-10T23:40:58.725" v="3797" actId="20577"/>
          <ac:spMkLst>
            <pc:docMk/>
            <pc:sldMk cId="1690991629" sldId="256"/>
            <ac:spMk id="173" creationId="{31D7938B-FDCC-39BC-6CEB-92155B59C5B4}"/>
          </ac:spMkLst>
        </pc:spChg>
        <pc:spChg chg="add mod">
          <ac:chgData name="Ludmila Esteves" userId="6550943062d41955" providerId="LiveId" clId="{6FFCE624-3560-4898-B94D-B9C314AB4290}" dt="2022-06-10T23:34:46.683" v="3763" actId="14100"/>
          <ac:spMkLst>
            <pc:docMk/>
            <pc:sldMk cId="1690991629" sldId="256"/>
            <ac:spMk id="174" creationId="{DC34FED4-6C2A-DBDA-3233-E1DB85589B0D}"/>
          </ac:spMkLst>
        </pc:spChg>
        <pc:grpChg chg="add del mod ord">
          <ac:chgData name="Ludmila Esteves" userId="6550943062d41955" providerId="LiveId" clId="{6FFCE624-3560-4898-B94D-B9C314AB4290}" dt="2022-06-10T20:38:22.800" v="2633" actId="165"/>
          <ac:grpSpMkLst>
            <pc:docMk/>
            <pc:sldMk cId="1690991629" sldId="256"/>
            <ac:grpSpMk id="5" creationId="{16165310-35A2-22E4-B472-725DB164269C}"/>
          </ac:grpSpMkLst>
        </pc:grpChg>
        <pc:grpChg chg="add mod">
          <ac:chgData name="Ludmila Esteves" userId="6550943062d41955" providerId="LiveId" clId="{6FFCE624-3560-4898-B94D-B9C314AB4290}" dt="2022-06-10T23:32:44.322" v="3701" actId="1076"/>
          <ac:grpSpMkLst>
            <pc:docMk/>
            <pc:sldMk cId="1690991629" sldId="256"/>
            <ac:grpSpMk id="12" creationId="{4B2B1134-395D-EE91-AA42-206F9B4F0410}"/>
          </ac:grpSpMkLst>
        </pc:grpChg>
        <pc:grpChg chg="add del mod">
          <ac:chgData name="Ludmila Esteves" userId="6550943062d41955" providerId="LiveId" clId="{6FFCE624-3560-4898-B94D-B9C314AB4290}" dt="2022-06-10T16:01:04.520" v="1509" actId="165"/>
          <ac:grpSpMkLst>
            <pc:docMk/>
            <pc:sldMk cId="1690991629" sldId="256"/>
            <ac:grpSpMk id="23" creationId="{ABD021B0-D556-B35B-3F6A-B6A85F0C683B}"/>
          </ac:grpSpMkLst>
        </pc:grpChg>
        <pc:grpChg chg="add del mod">
          <ac:chgData name="Ludmila Esteves" userId="6550943062d41955" providerId="LiveId" clId="{6FFCE624-3560-4898-B94D-B9C314AB4290}" dt="2022-06-10T16:16:38.241" v="1731" actId="478"/>
          <ac:grpSpMkLst>
            <pc:docMk/>
            <pc:sldMk cId="1690991629" sldId="256"/>
            <ac:grpSpMk id="40" creationId="{D3C358A9-816F-DEB1-ECE0-D93402DB30BB}"/>
          </ac:grpSpMkLst>
        </pc:grpChg>
        <pc:grpChg chg="add del mod">
          <ac:chgData name="Ludmila Esteves" userId="6550943062d41955" providerId="LiveId" clId="{6FFCE624-3560-4898-B94D-B9C314AB4290}" dt="2022-06-10T19:29:56.611" v="1800" actId="478"/>
          <ac:grpSpMkLst>
            <pc:docMk/>
            <pc:sldMk cId="1690991629" sldId="256"/>
            <ac:grpSpMk id="45" creationId="{3104DCF6-1874-8D71-C9E9-AE18C2847961}"/>
          </ac:grpSpMkLst>
        </pc:grpChg>
        <pc:grpChg chg="add del mod">
          <ac:chgData name="Ludmila Esteves" userId="6550943062d41955" providerId="LiveId" clId="{6FFCE624-3560-4898-B94D-B9C314AB4290}" dt="2022-06-10T16:17:33.212" v="1762" actId="478"/>
          <ac:grpSpMkLst>
            <pc:docMk/>
            <pc:sldMk cId="1690991629" sldId="256"/>
            <ac:grpSpMk id="56" creationId="{A8C356B4-27EE-F72B-D2DA-AEB4B1503C27}"/>
          </ac:grpSpMkLst>
        </pc:grpChg>
        <pc:grpChg chg="add del mod">
          <ac:chgData name="Ludmila Esteves" userId="6550943062d41955" providerId="LiveId" clId="{6FFCE624-3560-4898-B94D-B9C314AB4290}" dt="2022-06-10T19:39:26.435" v="1913" actId="165"/>
          <ac:grpSpMkLst>
            <pc:docMk/>
            <pc:sldMk cId="1690991629" sldId="256"/>
            <ac:grpSpMk id="61" creationId="{C4C8699D-EC49-EBBE-3BC7-03924F76B7D4}"/>
          </ac:grpSpMkLst>
        </pc:grpChg>
        <pc:grpChg chg="add del mod">
          <ac:chgData name="Ludmila Esteves" userId="6550943062d41955" providerId="LiveId" clId="{6FFCE624-3560-4898-B94D-B9C314AB4290}" dt="2022-06-10T19:27:28.546" v="1773" actId="478"/>
          <ac:grpSpMkLst>
            <pc:docMk/>
            <pc:sldMk cId="1690991629" sldId="256"/>
            <ac:grpSpMk id="76" creationId="{DA70824E-EFA8-3637-F1D3-B7E3D1639CA2}"/>
          </ac:grpSpMkLst>
        </pc:grpChg>
        <pc:grpChg chg="add del mod">
          <ac:chgData name="Ludmila Esteves" userId="6550943062d41955" providerId="LiveId" clId="{6FFCE624-3560-4898-B94D-B9C314AB4290}" dt="2022-06-10T19:41:28.070" v="1933" actId="478"/>
          <ac:grpSpMkLst>
            <pc:docMk/>
            <pc:sldMk cId="1690991629" sldId="256"/>
            <ac:grpSpMk id="108" creationId="{857440ED-790E-FD9E-CDBF-733B83576834}"/>
          </ac:grpSpMkLst>
        </pc:grpChg>
        <pc:grpChg chg="add del mod">
          <ac:chgData name="Ludmila Esteves" userId="6550943062d41955" providerId="LiveId" clId="{6FFCE624-3560-4898-B94D-B9C314AB4290}" dt="2022-06-10T19:44:15.227" v="1988" actId="478"/>
          <ac:grpSpMkLst>
            <pc:docMk/>
            <pc:sldMk cId="1690991629" sldId="256"/>
            <ac:grpSpMk id="113" creationId="{A89954CF-F0EB-1980-A145-FFEB989DEE9E}"/>
          </ac:grpSpMkLst>
        </pc:grpChg>
        <pc:grpChg chg="add del mod">
          <ac:chgData name="Ludmila Esteves" userId="6550943062d41955" providerId="LiveId" clId="{6FFCE624-3560-4898-B94D-B9C314AB4290}" dt="2022-06-10T19:44:53.170" v="1997" actId="165"/>
          <ac:grpSpMkLst>
            <pc:docMk/>
            <pc:sldMk cId="1690991629" sldId="256"/>
            <ac:grpSpMk id="135" creationId="{14140DE0-BB8E-A98C-8AB0-1974351EBF93}"/>
          </ac:grpSpMkLst>
        </pc:grpChg>
        <pc:graphicFrameChg chg="add del mod modGraphic">
          <ac:chgData name="Ludmila Esteves" userId="6550943062d41955" providerId="LiveId" clId="{6FFCE624-3560-4898-B94D-B9C314AB4290}" dt="2022-06-10T23:37:11.441" v="3783" actId="478"/>
          <ac:graphicFrameMkLst>
            <pc:docMk/>
            <pc:sldMk cId="1690991629" sldId="256"/>
            <ac:graphicFrameMk id="8" creationId="{DA4C5CCC-3FBB-E984-9678-F0DDBBB9B572}"/>
          </ac:graphicFrameMkLst>
        </pc:graphicFrameChg>
        <pc:picChg chg="mod ord">
          <ac:chgData name="Ludmila Esteves" userId="6550943062d41955" providerId="LiveId" clId="{6FFCE624-3560-4898-B94D-B9C314AB4290}" dt="2022-06-10T20:25:43.155" v="2410" actId="1076"/>
          <ac:picMkLst>
            <pc:docMk/>
            <pc:sldMk cId="1690991629" sldId="256"/>
            <ac:picMk id="7" creationId="{8D6F30B0-F474-696D-0997-97191EFDDB94}"/>
          </ac:picMkLst>
        </pc:picChg>
        <pc:picChg chg="add del mod modCrop">
          <ac:chgData name="Ludmila Esteves" userId="6550943062d41955" providerId="LiveId" clId="{6FFCE624-3560-4898-B94D-B9C314AB4290}" dt="2022-06-10T13:23:46.246" v="96" actId="478"/>
          <ac:picMkLst>
            <pc:docMk/>
            <pc:sldMk cId="1690991629" sldId="256"/>
            <ac:picMk id="8" creationId="{9762C2A6-7619-64D8-A014-9EEF20EBD6FD}"/>
          </ac:picMkLst>
        </pc:picChg>
        <pc:picChg chg="add mod">
          <ac:chgData name="Ludmila Esteves" userId="6550943062d41955" providerId="LiveId" clId="{6FFCE624-3560-4898-B94D-B9C314AB4290}" dt="2022-06-10T20:16:28.729" v="2276" actId="1076"/>
          <ac:picMkLst>
            <pc:docMk/>
            <pc:sldMk cId="1690991629" sldId="256"/>
            <ac:picMk id="21" creationId="{EF8909F5-25C1-DEE3-8F9D-B64E504981A6}"/>
          </ac:picMkLst>
        </pc:picChg>
        <pc:picChg chg="add mod modCrop">
          <ac:chgData name="Ludmila Esteves" userId="6550943062d41955" providerId="LiveId" clId="{6FFCE624-3560-4898-B94D-B9C314AB4290}" dt="2022-06-10T20:25:47.796" v="2411" actId="1076"/>
          <ac:picMkLst>
            <pc:docMk/>
            <pc:sldMk cId="1690991629" sldId="256"/>
            <ac:picMk id="161" creationId="{7C806CA2-F4FA-2552-9AD9-365B2B8ED8AC}"/>
          </ac:picMkLst>
        </pc:picChg>
        <pc:cxnChg chg="add del mod">
          <ac:chgData name="Ludmila Esteves" userId="6550943062d41955" providerId="LiveId" clId="{6FFCE624-3560-4898-B94D-B9C314AB4290}" dt="2022-06-10T13:23:31.919" v="91" actId="478"/>
          <ac:cxnSpMkLst>
            <pc:docMk/>
            <pc:sldMk cId="1690991629" sldId="256"/>
            <ac:cxnSpMk id="17" creationId="{B1459A2F-F075-2E56-9F35-1CB79BA4D72A}"/>
          </ac:cxnSpMkLst>
        </pc:cxnChg>
      </pc:sldChg>
      <pc:sldMasterChg chg="modSp modSldLayout">
        <pc:chgData name="Ludmila Esteves" userId="6550943062d41955" providerId="LiveId" clId="{6FFCE624-3560-4898-B94D-B9C314AB4290}" dt="2022-06-10T14:23:21.519" v="854"/>
        <pc:sldMasterMkLst>
          <pc:docMk/>
          <pc:sldMasterMk cId="4066023444" sldId="2147483648"/>
        </pc:sldMasterMkLst>
        <pc:spChg chg="mod">
          <ac:chgData name="Ludmila Esteves" userId="6550943062d41955" providerId="LiveId" clId="{6FFCE624-3560-4898-B94D-B9C314AB4290}" dt="2022-06-10T14:23:21.519" v="854"/>
          <ac:spMkLst>
            <pc:docMk/>
            <pc:sldMasterMk cId="4066023444" sldId="2147483648"/>
            <ac:spMk id="2" creationId="{1640693E-F192-F09D-59BD-149622EF1677}"/>
          </ac:spMkLst>
        </pc:spChg>
        <pc:spChg chg="mod">
          <ac:chgData name="Ludmila Esteves" userId="6550943062d41955" providerId="LiveId" clId="{6FFCE624-3560-4898-B94D-B9C314AB4290}" dt="2022-06-10T14:23:21.519" v="854"/>
          <ac:spMkLst>
            <pc:docMk/>
            <pc:sldMasterMk cId="4066023444" sldId="2147483648"/>
            <ac:spMk id="3" creationId="{4BD6AF3C-2498-FD04-8525-CD33B2F597C1}"/>
          </ac:spMkLst>
        </pc:spChg>
        <pc:spChg chg="mod">
          <ac:chgData name="Ludmila Esteves" userId="6550943062d41955" providerId="LiveId" clId="{6FFCE624-3560-4898-B94D-B9C314AB4290}" dt="2022-06-10T14:23:21.519" v="854"/>
          <ac:spMkLst>
            <pc:docMk/>
            <pc:sldMasterMk cId="4066023444" sldId="2147483648"/>
            <ac:spMk id="4" creationId="{67A5E104-92EF-5EB5-4431-639869CA6A9C}"/>
          </ac:spMkLst>
        </pc:spChg>
        <pc:spChg chg="mod">
          <ac:chgData name="Ludmila Esteves" userId="6550943062d41955" providerId="LiveId" clId="{6FFCE624-3560-4898-B94D-B9C314AB4290}" dt="2022-06-10T14:23:21.519" v="854"/>
          <ac:spMkLst>
            <pc:docMk/>
            <pc:sldMasterMk cId="4066023444" sldId="2147483648"/>
            <ac:spMk id="5" creationId="{1B50E50D-D1AE-843F-49B9-48D507F9191F}"/>
          </ac:spMkLst>
        </pc:spChg>
        <pc:spChg chg="mod">
          <ac:chgData name="Ludmila Esteves" userId="6550943062d41955" providerId="LiveId" clId="{6FFCE624-3560-4898-B94D-B9C314AB4290}" dt="2022-06-10T14:23:21.519" v="854"/>
          <ac:spMkLst>
            <pc:docMk/>
            <pc:sldMasterMk cId="4066023444" sldId="2147483648"/>
            <ac:spMk id="6" creationId="{1404C6B3-948F-7AC6-FFEA-76809927FCE1}"/>
          </ac:spMkLst>
        </pc:sp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1454731423" sldId="2147483649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454731423" sldId="2147483649"/>
              <ac:spMk id="2" creationId="{00DE2B84-9066-46FD-A9E7-61BCF304CEA2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454731423" sldId="2147483649"/>
              <ac:spMk id="3" creationId="{D1010B4A-CF7F-F28B-381A-9787065A47FD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1965604210" sldId="2147483651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965604210" sldId="2147483651"/>
              <ac:spMk id="2" creationId="{77248DF4-4D85-37D3-CC9B-DEF5F587663C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965604210" sldId="2147483651"/>
              <ac:spMk id="3" creationId="{0041A671-E3F8-D375-5990-5FE15BA2E8D4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3433252942" sldId="2147483652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3433252942" sldId="2147483652"/>
              <ac:spMk id="3" creationId="{72E88994-B596-AC55-A5CF-D6C512A8E9A6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3433252942" sldId="2147483652"/>
              <ac:spMk id="4" creationId="{276BE0CA-FA65-7493-232E-6B1905A3BBCA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2359452204" sldId="2147483653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359452204" sldId="2147483653"/>
              <ac:spMk id="2" creationId="{849DC192-9312-2DF2-3DD7-D0347CFCED5D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359452204" sldId="2147483653"/>
              <ac:spMk id="3" creationId="{D8473563-DF9A-3C2C-0DBD-3C612B8495C0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359452204" sldId="2147483653"/>
              <ac:spMk id="4" creationId="{B16F5FC1-1C29-5C8A-B8EC-20E09F7A42F2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359452204" sldId="2147483653"/>
              <ac:spMk id="5" creationId="{6320CB86-4747-2515-3C08-395350A819C7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359452204" sldId="2147483653"/>
              <ac:spMk id="6" creationId="{0F92EDB0-AD61-2304-ED2E-DD6972817148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40274587" sldId="2147483656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40274587" sldId="2147483656"/>
              <ac:spMk id="2" creationId="{8CF8FFD9-D254-00D8-E919-655C71C1D794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40274587" sldId="2147483656"/>
              <ac:spMk id="3" creationId="{A723116A-D2AE-E1FC-4535-50A57A2704DF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40274587" sldId="2147483656"/>
              <ac:spMk id="4" creationId="{476D5A8D-F2D2-4A03-7E61-5C876D8B64EC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1488909616" sldId="2147483657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488909616" sldId="2147483657"/>
              <ac:spMk id="2" creationId="{B5A7229E-8840-9F1E-5E45-DEA61A610AB9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488909616" sldId="2147483657"/>
              <ac:spMk id="3" creationId="{CC5424E4-F705-5081-3AEC-C65BB30C5BF5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1488909616" sldId="2147483657"/>
              <ac:spMk id="4" creationId="{0885463F-B62B-E29F-9464-380715FD2DCD}"/>
            </ac:spMkLst>
          </pc:spChg>
        </pc:sldLayoutChg>
        <pc:sldLayoutChg chg="modSp">
          <pc:chgData name="Ludmila Esteves" userId="6550943062d41955" providerId="LiveId" clId="{6FFCE624-3560-4898-B94D-B9C314AB4290}" dt="2022-06-10T14:23:21.519" v="854"/>
          <pc:sldLayoutMkLst>
            <pc:docMk/>
            <pc:sldMasterMk cId="4066023444" sldId="2147483648"/>
            <pc:sldLayoutMk cId="2544067625" sldId="2147483659"/>
          </pc:sldLayoutMkLst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544067625" sldId="2147483659"/>
              <ac:spMk id="2" creationId="{E491EF2D-AB4D-CF50-C503-6886BA069D19}"/>
            </ac:spMkLst>
          </pc:spChg>
          <pc:spChg chg="mod">
            <ac:chgData name="Ludmila Esteves" userId="6550943062d41955" providerId="LiveId" clId="{6FFCE624-3560-4898-B94D-B9C314AB4290}" dt="2022-06-10T14:23:21.519" v="854"/>
            <ac:spMkLst>
              <pc:docMk/>
              <pc:sldMasterMk cId="4066023444" sldId="2147483648"/>
              <pc:sldLayoutMk cId="2544067625" sldId="2147483659"/>
              <ac:spMk id="3" creationId="{6DF7924B-9AC1-B662-94FD-8BC7D20FE139}"/>
            </ac:spMkLst>
          </pc:spChg>
        </pc:sldLayoutChg>
      </pc:sldMasterChg>
      <pc:sldMasterChg chg="modSp modSldLayout">
        <pc:chgData name="Ludmila Esteves" userId="6550943062d41955" providerId="LiveId" clId="{6FFCE624-3560-4898-B94D-B9C314AB4290}" dt="2022-06-10T20:03:57.439" v="2155"/>
        <pc:sldMasterMkLst>
          <pc:docMk/>
          <pc:sldMasterMk cId="1271971707" sldId="2147483660"/>
        </pc:sldMasterMkLst>
        <pc:spChg chg="mod">
          <ac:chgData name="Ludmila Esteves" userId="6550943062d41955" providerId="LiveId" clId="{6FFCE624-3560-4898-B94D-B9C314AB4290}" dt="2022-06-10T20:03:57.439" v="2155"/>
          <ac:spMkLst>
            <pc:docMk/>
            <pc:sldMasterMk cId="1271971707" sldId="2147483660"/>
            <ac:spMk id="2" creationId="{00000000-0000-0000-0000-000000000000}"/>
          </ac:spMkLst>
        </pc:spChg>
        <pc:spChg chg="mod">
          <ac:chgData name="Ludmila Esteves" userId="6550943062d41955" providerId="LiveId" clId="{6FFCE624-3560-4898-B94D-B9C314AB4290}" dt="2022-06-10T20:03:57.439" v="2155"/>
          <ac:spMkLst>
            <pc:docMk/>
            <pc:sldMasterMk cId="1271971707" sldId="2147483660"/>
            <ac:spMk id="3" creationId="{00000000-0000-0000-0000-000000000000}"/>
          </ac:spMkLst>
        </pc:spChg>
        <pc:spChg chg="mod">
          <ac:chgData name="Ludmila Esteves" userId="6550943062d41955" providerId="LiveId" clId="{6FFCE624-3560-4898-B94D-B9C314AB4290}" dt="2022-06-10T20:03:57.439" v="2155"/>
          <ac:spMkLst>
            <pc:docMk/>
            <pc:sldMasterMk cId="1271971707" sldId="2147483660"/>
            <ac:spMk id="4" creationId="{00000000-0000-0000-0000-000000000000}"/>
          </ac:spMkLst>
        </pc:spChg>
        <pc:spChg chg="mod">
          <ac:chgData name="Ludmila Esteves" userId="6550943062d41955" providerId="LiveId" clId="{6FFCE624-3560-4898-B94D-B9C314AB4290}" dt="2022-06-10T20:03:57.439" v="2155"/>
          <ac:spMkLst>
            <pc:docMk/>
            <pc:sldMasterMk cId="1271971707" sldId="2147483660"/>
            <ac:spMk id="5" creationId="{00000000-0000-0000-0000-000000000000}"/>
          </ac:spMkLst>
        </pc:spChg>
        <pc:spChg chg="mod">
          <ac:chgData name="Ludmila Esteves" userId="6550943062d41955" providerId="LiveId" clId="{6FFCE624-3560-4898-B94D-B9C314AB4290}" dt="2022-06-10T20:03:57.439" v="2155"/>
          <ac:spMkLst>
            <pc:docMk/>
            <pc:sldMasterMk cId="1271971707" sldId="2147483660"/>
            <ac:spMk id="6" creationId="{00000000-0000-0000-0000-000000000000}"/>
          </ac:spMkLst>
        </pc:sp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4211291597" sldId="2147483661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4211291597" sldId="2147483661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4211291597" sldId="2147483661"/>
              <ac:spMk id="3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72443462" sldId="2147483663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72443462" sldId="2147483663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72443462" sldId="2147483663"/>
              <ac:spMk id="3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2178260820" sldId="2147483664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2178260820" sldId="2147483664"/>
              <ac:spMk id="3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2178260820" sldId="2147483664"/>
              <ac:spMk id="4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12553827" sldId="2147483665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2553827" sldId="2147483665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2553827" sldId="2147483665"/>
              <ac:spMk id="3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2553827" sldId="2147483665"/>
              <ac:spMk id="4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2553827" sldId="2147483665"/>
              <ac:spMk id="5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2553827" sldId="2147483665"/>
              <ac:spMk id="6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1002054031" sldId="2147483668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002054031" sldId="2147483668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002054031" sldId="2147483668"/>
              <ac:spMk id="3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1002054031" sldId="2147483668"/>
              <ac:spMk id="4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3366557301" sldId="2147483669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3366557301" sldId="2147483669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3366557301" sldId="2147483669"/>
              <ac:spMk id="3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3366557301" sldId="2147483669"/>
              <ac:spMk id="4" creationId="{00000000-0000-0000-0000-000000000000}"/>
            </ac:spMkLst>
          </pc:spChg>
        </pc:sldLayoutChg>
        <pc:sldLayoutChg chg="modSp">
          <pc:chgData name="Ludmila Esteves" userId="6550943062d41955" providerId="LiveId" clId="{6FFCE624-3560-4898-B94D-B9C314AB4290}" dt="2022-06-10T20:03:57.439" v="2155"/>
          <pc:sldLayoutMkLst>
            <pc:docMk/>
            <pc:sldMasterMk cId="1271971707" sldId="2147483660"/>
            <pc:sldLayoutMk cId="578524964" sldId="2147483671"/>
          </pc:sldLayoutMkLst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578524964" sldId="2147483671"/>
              <ac:spMk id="2" creationId="{00000000-0000-0000-0000-000000000000}"/>
            </ac:spMkLst>
          </pc:spChg>
          <pc:spChg chg="mod">
            <ac:chgData name="Ludmila Esteves" userId="6550943062d41955" providerId="LiveId" clId="{6FFCE624-3560-4898-B94D-B9C314AB4290}" dt="2022-06-10T20:03:57.439" v="2155"/>
            <ac:spMkLst>
              <pc:docMk/>
              <pc:sldMasterMk cId="1271971707" sldId="2147483660"/>
              <pc:sldLayoutMk cId="578524964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87E7B-A420-4D17-B22C-CE52BBE44A71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57250"/>
            <a:ext cx="4111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17D58-C627-47C6-9CED-A630FDFA62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30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45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17D58-C627-47C6-9CED-A630FDFA626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67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942" y="1296173"/>
            <a:ext cx="10559654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942" y="4159854"/>
            <a:ext cx="10559654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7975" indent="0" algn="ctr">
              <a:buNone/>
              <a:defRPr sz="2310"/>
            </a:lvl2pPr>
            <a:lvl3pPr marL="1055949" indent="0" algn="ctr">
              <a:buNone/>
              <a:defRPr sz="2079"/>
            </a:lvl3pPr>
            <a:lvl4pPr marL="1583924" indent="0" algn="ctr">
              <a:buNone/>
              <a:defRPr sz="1848"/>
            </a:lvl4pPr>
            <a:lvl5pPr marL="2111898" indent="0" algn="ctr">
              <a:buNone/>
              <a:defRPr sz="1848"/>
            </a:lvl5pPr>
            <a:lvl6pPr marL="2639873" indent="0" algn="ctr">
              <a:buNone/>
              <a:defRPr sz="1848"/>
            </a:lvl6pPr>
            <a:lvl7pPr marL="3167847" indent="0" algn="ctr">
              <a:buNone/>
              <a:defRPr sz="1848"/>
            </a:lvl7pPr>
            <a:lvl8pPr marL="3695822" indent="0" algn="ctr">
              <a:buNone/>
              <a:defRPr sz="1848"/>
            </a:lvl8pPr>
            <a:lvl9pPr marL="4223796" indent="0" algn="ctr">
              <a:buNone/>
              <a:defRPr sz="184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2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13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75670" y="421669"/>
            <a:ext cx="3035900" cy="671186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7968" y="421669"/>
            <a:ext cx="8931707" cy="671186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74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81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35" y="1974511"/>
            <a:ext cx="12143602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635" y="5300193"/>
            <a:ext cx="12143602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>
                    <a:tint val="75000"/>
                  </a:schemeClr>
                </a:solidFill>
              </a:defRPr>
            </a:lvl1pPr>
            <a:lvl2pPr marL="527975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594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3924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1898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39873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7847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58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3796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4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968" y="2108344"/>
            <a:ext cx="5983804" cy="5025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766" y="2108344"/>
            <a:ext cx="5983804" cy="5025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23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2" y="421669"/>
            <a:ext cx="12143602" cy="153084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9803" y="1941510"/>
            <a:ext cx="5956304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7975" indent="0">
              <a:buNone/>
              <a:defRPr sz="2310" b="1"/>
            </a:lvl2pPr>
            <a:lvl3pPr marL="1055949" indent="0">
              <a:buNone/>
              <a:defRPr sz="2079" b="1"/>
            </a:lvl3pPr>
            <a:lvl4pPr marL="1583924" indent="0">
              <a:buNone/>
              <a:defRPr sz="1848" b="1"/>
            </a:lvl4pPr>
            <a:lvl5pPr marL="2111898" indent="0">
              <a:buNone/>
              <a:defRPr sz="1848" b="1"/>
            </a:lvl5pPr>
            <a:lvl6pPr marL="2639873" indent="0">
              <a:buNone/>
              <a:defRPr sz="1848" b="1"/>
            </a:lvl6pPr>
            <a:lvl7pPr marL="3167847" indent="0">
              <a:buNone/>
              <a:defRPr sz="1848" b="1"/>
            </a:lvl7pPr>
            <a:lvl8pPr marL="3695822" indent="0">
              <a:buNone/>
              <a:defRPr sz="1848" b="1"/>
            </a:lvl8pPr>
            <a:lvl9pPr marL="4223796" indent="0">
              <a:buNone/>
              <a:defRPr sz="184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9803" y="2893014"/>
            <a:ext cx="5956304" cy="42551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27766" y="1941510"/>
            <a:ext cx="598563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7975" indent="0">
              <a:buNone/>
              <a:defRPr sz="2310" b="1"/>
            </a:lvl2pPr>
            <a:lvl3pPr marL="1055949" indent="0">
              <a:buNone/>
              <a:defRPr sz="2079" b="1"/>
            </a:lvl3pPr>
            <a:lvl4pPr marL="1583924" indent="0">
              <a:buNone/>
              <a:defRPr sz="1848" b="1"/>
            </a:lvl4pPr>
            <a:lvl5pPr marL="2111898" indent="0">
              <a:buNone/>
              <a:defRPr sz="1848" b="1"/>
            </a:lvl5pPr>
            <a:lvl6pPr marL="2639873" indent="0">
              <a:buNone/>
              <a:defRPr sz="1848" b="1"/>
            </a:lvl6pPr>
            <a:lvl7pPr marL="3167847" indent="0">
              <a:buNone/>
              <a:defRPr sz="1848" b="1"/>
            </a:lvl7pPr>
            <a:lvl8pPr marL="3695822" indent="0">
              <a:buNone/>
              <a:defRPr sz="1848" b="1"/>
            </a:lvl8pPr>
            <a:lvl9pPr marL="4223796" indent="0">
              <a:buNone/>
              <a:defRPr sz="184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27766" y="2893014"/>
            <a:ext cx="5985638" cy="42551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02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9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71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3" y="528002"/>
            <a:ext cx="4541017" cy="1848009"/>
          </a:xfrm>
        </p:spPr>
        <p:txBody>
          <a:bodyPr anchor="b"/>
          <a:lstStyle>
            <a:lvl1pPr>
              <a:defRPr sz="36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638" y="1140340"/>
            <a:ext cx="7127766" cy="5628360"/>
          </a:xfrm>
        </p:spPr>
        <p:txBody>
          <a:bodyPr/>
          <a:lstStyle>
            <a:lvl1pPr>
              <a:defRPr sz="3695"/>
            </a:lvl1pPr>
            <a:lvl2pPr>
              <a:defRPr sz="3233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803" y="2376011"/>
            <a:ext cx="454101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7975" indent="0">
              <a:buNone/>
              <a:defRPr sz="1617"/>
            </a:lvl2pPr>
            <a:lvl3pPr marL="1055949" indent="0">
              <a:buNone/>
              <a:defRPr sz="1386"/>
            </a:lvl3pPr>
            <a:lvl4pPr marL="1583924" indent="0">
              <a:buNone/>
              <a:defRPr sz="1155"/>
            </a:lvl4pPr>
            <a:lvl5pPr marL="2111898" indent="0">
              <a:buNone/>
              <a:defRPr sz="1155"/>
            </a:lvl5pPr>
            <a:lvl6pPr marL="2639873" indent="0">
              <a:buNone/>
              <a:defRPr sz="1155"/>
            </a:lvl6pPr>
            <a:lvl7pPr marL="3167847" indent="0">
              <a:buNone/>
              <a:defRPr sz="1155"/>
            </a:lvl7pPr>
            <a:lvl8pPr marL="3695822" indent="0">
              <a:buNone/>
              <a:defRPr sz="1155"/>
            </a:lvl8pPr>
            <a:lvl9pPr marL="4223796" indent="0">
              <a:buNone/>
              <a:defRPr sz="115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59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03" y="528002"/>
            <a:ext cx="4541017" cy="1848009"/>
          </a:xfrm>
        </p:spPr>
        <p:txBody>
          <a:bodyPr anchor="b"/>
          <a:lstStyle>
            <a:lvl1pPr>
              <a:defRPr sz="36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85638" y="1140340"/>
            <a:ext cx="7127766" cy="5628360"/>
          </a:xfrm>
        </p:spPr>
        <p:txBody>
          <a:bodyPr anchor="t"/>
          <a:lstStyle>
            <a:lvl1pPr marL="0" indent="0">
              <a:buNone/>
              <a:defRPr sz="3695"/>
            </a:lvl1pPr>
            <a:lvl2pPr marL="527975" indent="0">
              <a:buNone/>
              <a:defRPr sz="3233"/>
            </a:lvl2pPr>
            <a:lvl3pPr marL="1055949" indent="0">
              <a:buNone/>
              <a:defRPr sz="2772"/>
            </a:lvl3pPr>
            <a:lvl4pPr marL="1583924" indent="0">
              <a:buNone/>
              <a:defRPr sz="2310"/>
            </a:lvl4pPr>
            <a:lvl5pPr marL="2111898" indent="0">
              <a:buNone/>
              <a:defRPr sz="2310"/>
            </a:lvl5pPr>
            <a:lvl6pPr marL="2639873" indent="0">
              <a:buNone/>
              <a:defRPr sz="2310"/>
            </a:lvl6pPr>
            <a:lvl7pPr marL="3167847" indent="0">
              <a:buNone/>
              <a:defRPr sz="2310"/>
            </a:lvl7pPr>
            <a:lvl8pPr marL="3695822" indent="0">
              <a:buNone/>
              <a:defRPr sz="2310"/>
            </a:lvl8pPr>
            <a:lvl9pPr marL="4223796" indent="0">
              <a:buNone/>
              <a:defRPr sz="231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803" y="2376011"/>
            <a:ext cx="454101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7975" indent="0">
              <a:buNone/>
              <a:defRPr sz="1617"/>
            </a:lvl2pPr>
            <a:lvl3pPr marL="1055949" indent="0">
              <a:buNone/>
              <a:defRPr sz="1386"/>
            </a:lvl3pPr>
            <a:lvl4pPr marL="1583924" indent="0">
              <a:buNone/>
              <a:defRPr sz="1155"/>
            </a:lvl4pPr>
            <a:lvl5pPr marL="2111898" indent="0">
              <a:buNone/>
              <a:defRPr sz="1155"/>
            </a:lvl5pPr>
            <a:lvl6pPr marL="2639873" indent="0">
              <a:buNone/>
              <a:defRPr sz="1155"/>
            </a:lvl6pPr>
            <a:lvl7pPr marL="3167847" indent="0">
              <a:buNone/>
              <a:defRPr sz="1155"/>
            </a:lvl7pPr>
            <a:lvl8pPr marL="3695822" indent="0">
              <a:buNone/>
              <a:defRPr sz="1155"/>
            </a:lvl8pPr>
            <a:lvl9pPr marL="4223796" indent="0">
              <a:buNone/>
              <a:defRPr sz="115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4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7968" y="421669"/>
            <a:ext cx="12143602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968" y="2108344"/>
            <a:ext cx="12143602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7968" y="7340702"/>
            <a:ext cx="3167896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360C-E237-41C0-A068-2C7D2AE3121C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3847" y="7340702"/>
            <a:ext cx="4751844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43674" y="7340702"/>
            <a:ext cx="3167896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BE6A-42AF-48F3-9286-84478828B6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36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5949" rtl="0" eaLnBrk="1" latinLnBrk="0" hangingPunct="1">
        <a:lnSpc>
          <a:spcPct val="90000"/>
        </a:lnSpc>
        <a:spcBef>
          <a:spcPct val="0"/>
        </a:spcBef>
        <a:buNone/>
        <a:defRPr sz="50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987" indent="-263987" algn="l" defTabSz="1055949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3" kern="1200">
          <a:solidFill>
            <a:schemeClr val="tx1"/>
          </a:solidFill>
          <a:latin typeface="+mn-lt"/>
          <a:ea typeface="+mn-ea"/>
          <a:cs typeface="+mn-cs"/>
        </a:defRPr>
      </a:lvl1pPr>
      <a:lvl2pPr marL="791962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19936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7911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5886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3860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1835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59809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7784" indent="-263987" algn="l" defTabSz="1055949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7975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5949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3924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1898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39873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7847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5822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3796" algn="l" defTabSz="1055949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8">
            <a:extLst>
              <a:ext uri="{FF2B5EF4-FFF2-40B4-BE49-F238E27FC236}">
                <a16:creationId xmlns:a16="http://schemas.microsoft.com/office/drawing/2014/main" id="{EF8909F5-25C1-DEE3-8F9D-B64E50498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79538" cy="79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 descr="Uma imagem com texto, símbolo&#10;&#10;Descrição gerada automaticamente">
            <a:extLst>
              <a:ext uri="{FF2B5EF4-FFF2-40B4-BE49-F238E27FC236}">
                <a16:creationId xmlns:a16="http://schemas.microsoft.com/office/drawing/2014/main" id="{8D6F30B0-F474-696D-0997-97191EFDDB9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1" y="149611"/>
            <a:ext cx="959359" cy="10735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0F56AA9-553E-DB9A-3415-94BE139E9FBC}"/>
              </a:ext>
            </a:extLst>
          </p:cNvPr>
          <p:cNvSpPr txBox="1"/>
          <p:nvPr/>
        </p:nvSpPr>
        <p:spPr>
          <a:xfrm>
            <a:off x="2400295" y="98397"/>
            <a:ext cx="90134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000" b="1" dirty="0">
                <a:solidFill>
                  <a:srgbClr val="002060"/>
                </a:solidFill>
                <a:latin typeface="Trade Gothic Next Heavy" panose="020B0903040303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DE DESENVOLVIMENTO SUSTENTÁVEL 6: UMA REVISÃO SISTEMÁTICA SOBRE O MONITORAMENTO LOCAL DAS METAS 6.1 E 6.2</a:t>
            </a:r>
            <a:endParaRPr lang="pt-BR" sz="2000" b="1" dirty="0">
              <a:solidFill>
                <a:srgbClr val="002060"/>
              </a:solidFill>
              <a:latin typeface="Trade Gothic Next Heavy" panose="020B0903040303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06811F6-162D-C21E-D38C-B16A4580F3DB}"/>
              </a:ext>
            </a:extLst>
          </p:cNvPr>
          <p:cNvSpPr txBox="1"/>
          <p:nvPr/>
        </p:nvSpPr>
        <p:spPr>
          <a:xfrm>
            <a:off x="192001" y="1756597"/>
            <a:ext cx="3477629" cy="123643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414" tIns="37206" rIns="74414" bIns="37206"/>
          <a:lstStyle>
            <a:defPPr>
              <a:defRPr lang="pt-BR"/>
            </a:defPPr>
            <a:lvl1pPr marL="285750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Arial" panose="020B0604020202020204" pitchFamily="34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t-B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Analisar a produção científica recente sobre o ODS 6, em suas metas 6.1 e 6.2, e a utilização de metodologias para construção de índices que possam mensurar o acesso a esses serviços, através de uma Revisão Sistemática da Literatura (RSL).</a:t>
            </a:r>
          </a:p>
        </p:txBody>
      </p:sp>
      <p:sp>
        <p:nvSpPr>
          <p:cNvPr id="3" name="Retângulo: Cantos Diagonais Arredondados 2">
            <a:extLst>
              <a:ext uri="{FF2B5EF4-FFF2-40B4-BE49-F238E27FC236}">
                <a16:creationId xmlns:a16="http://schemas.microsoft.com/office/drawing/2014/main" id="{764E847E-FAEF-78B4-89B6-EE7153CB0493}"/>
              </a:ext>
            </a:extLst>
          </p:cNvPr>
          <p:cNvSpPr/>
          <p:nvPr/>
        </p:nvSpPr>
        <p:spPr>
          <a:xfrm>
            <a:off x="214323" y="1488800"/>
            <a:ext cx="1158157" cy="241551"/>
          </a:xfrm>
          <a:prstGeom prst="round2DiagRect">
            <a:avLst>
              <a:gd name="adj1" fmla="val 38859"/>
              <a:gd name="adj2" fmla="val 0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algn="ctr" defTabSz="756061">
              <a:spcBef>
                <a:spcPct val="0"/>
              </a:spcBef>
              <a:defRPr/>
            </a:pPr>
            <a:r>
              <a:rPr lang="pt-BR" altLang="pt-BR" sz="12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4" name="Retângulo: Cantos Diagonais Arredondados 13">
            <a:extLst>
              <a:ext uri="{FF2B5EF4-FFF2-40B4-BE49-F238E27FC236}">
                <a16:creationId xmlns:a16="http://schemas.microsoft.com/office/drawing/2014/main" id="{A349F729-018F-AAC9-B2C1-A368B30495E9}"/>
              </a:ext>
            </a:extLst>
          </p:cNvPr>
          <p:cNvSpPr/>
          <p:nvPr/>
        </p:nvSpPr>
        <p:spPr>
          <a:xfrm>
            <a:off x="207511" y="3089080"/>
            <a:ext cx="1440000" cy="241200"/>
          </a:xfrm>
          <a:prstGeom prst="round2DiagRect">
            <a:avLst>
              <a:gd name="adj1" fmla="val 38859"/>
              <a:gd name="adj2" fmla="val 0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algn="ctr" defTabSz="756061">
              <a:spcBef>
                <a:spcPct val="0"/>
              </a:spcBef>
            </a:pPr>
            <a:r>
              <a:rPr lang="pt-BR" altLang="pt-BR" sz="12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BEE1C9A-4229-4F31-E590-A0A8C8F26C12}"/>
              </a:ext>
            </a:extLst>
          </p:cNvPr>
          <p:cNvSpPr txBox="1"/>
          <p:nvPr/>
        </p:nvSpPr>
        <p:spPr>
          <a:xfrm>
            <a:off x="210464" y="3354990"/>
            <a:ext cx="3459166" cy="446356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414" tIns="37206" rIns="74414" bIns="37206"/>
          <a:lstStyle>
            <a:defPPr>
              <a:defRPr lang="pt-BR"/>
            </a:defPPr>
            <a:lvl1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Arial" panose="020B0604020202020204" pitchFamily="34" charset="0"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40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975" indent="-180975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dirty="0"/>
              <a:t>A RSL seguiu as diretrizes propostas por Okoli (2019).</a:t>
            </a:r>
          </a:p>
          <a:p>
            <a:pPr marL="180975" indent="-180975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dirty="0"/>
              <a:t>Realizou-se a pesquisa eletrônica no dia 30/05/2022 no site da </a:t>
            </a:r>
            <a:r>
              <a:rPr lang="pt-BR" sz="1200" i="1" dirty="0"/>
              <a:t>Web Of Science </a:t>
            </a:r>
            <a:r>
              <a:rPr lang="pt-BR" sz="1200" dirty="0"/>
              <a:t>através do Portal de Periódicos Capes.</a:t>
            </a:r>
          </a:p>
          <a:p>
            <a:pPr marL="180975" indent="-180975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b="1" dirty="0"/>
              <a:t>Uso dos descritores em português: </a:t>
            </a:r>
            <a:r>
              <a:rPr lang="pt-BR" sz="1200" dirty="0"/>
              <a:t>(Agenda 2030 </a:t>
            </a:r>
            <a:r>
              <a:rPr lang="pt-BR" sz="1200" i="1" dirty="0"/>
              <a:t>OR</a:t>
            </a:r>
            <a:r>
              <a:rPr lang="pt-BR" sz="1200" dirty="0"/>
              <a:t> Agenda de Desenvolvimento Sustentável Pós-2015) </a:t>
            </a:r>
            <a:r>
              <a:rPr lang="pt-BR" sz="1200" i="1" dirty="0"/>
              <a:t>AND</a:t>
            </a:r>
            <a:r>
              <a:rPr lang="pt-BR" sz="1200" dirty="0"/>
              <a:t> Brasil </a:t>
            </a:r>
            <a:r>
              <a:rPr lang="pt-BR" sz="1200" i="1" dirty="0"/>
              <a:t>AND</a:t>
            </a:r>
            <a:r>
              <a:rPr lang="pt-BR" sz="1200" dirty="0"/>
              <a:t> (Objetivos de Desenvolvimento Sustentável </a:t>
            </a:r>
            <a:r>
              <a:rPr lang="pt-BR" sz="1200" i="1" dirty="0"/>
              <a:t>OR</a:t>
            </a:r>
            <a:r>
              <a:rPr lang="pt-BR" sz="1200" dirty="0"/>
              <a:t> ODS 6) </a:t>
            </a:r>
            <a:r>
              <a:rPr lang="pt-BR" sz="1200" i="1" dirty="0"/>
              <a:t>AND</a:t>
            </a:r>
            <a:r>
              <a:rPr lang="pt-BR" sz="1200" dirty="0"/>
              <a:t> Índices </a:t>
            </a:r>
            <a:r>
              <a:rPr lang="pt-BR" sz="1200" i="1" dirty="0"/>
              <a:t>AND</a:t>
            </a:r>
            <a:r>
              <a:rPr lang="pt-BR" sz="1200" dirty="0"/>
              <a:t> Água Potável </a:t>
            </a:r>
            <a:r>
              <a:rPr lang="pt-BR" sz="1200" i="1" dirty="0"/>
              <a:t>AND</a:t>
            </a:r>
            <a:r>
              <a:rPr lang="pt-BR" sz="1200" dirty="0"/>
              <a:t> (Esgotamento Sanitário </a:t>
            </a:r>
            <a:r>
              <a:rPr lang="pt-BR" sz="1200" i="1" dirty="0"/>
              <a:t>OR</a:t>
            </a:r>
            <a:r>
              <a:rPr lang="pt-BR" sz="1200" dirty="0"/>
              <a:t> Saneamento).</a:t>
            </a:r>
          </a:p>
          <a:p>
            <a:pPr algn="just">
              <a:spcBef>
                <a:spcPts val="600"/>
              </a:spcBef>
            </a:pPr>
            <a:r>
              <a:rPr lang="pt-BR" sz="1200" b="1" dirty="0"/>
              <a:t>Critérios de inclusão: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publicações com os descritores selecionados em seus títulos e assunto;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publicações revisadas por pares, e;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publicações divulgadas de 2015 a 2022 (até a data da busca).</a:t>
            </a:r>
          </a:p>
          <a:p>
            <a:pPr algn="just">
              <a:spcBef>
                <a:spcPts val="600"/>
              </a:spcBef>
            </a:pPr>
            <a:r>
              <a:rPr lang="pt-BR" sz="1200" b="1" dirty="0"/>
              <a:t>Seleção prática das publicações: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artigos com os descritores selecionados;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artigos com texto disponível na íntegra, e; </a:t>
            </a:r>
          </a:p>
          <a:p>
            <a:pPr marL="219204" indent="-219204" algn="just">
              <a:buClr>
                <a:srgbClr val="002060"/>
              </a:buClr>
              <a:buSzPct val="100000"/>
              <a:buAutoNum type="alphaLcParenR"/>
            </a:pPr>
            <a:r>
              <a:rPr lang="pt-BR" sz="1200" dirty="0"/>
              <a:t>artigos publicados em português, em inglês ou em espanhol.</a:t>
            </a:r>
          </a:p>
          <a:p>
            <a:pPr algn="just">
              <a:buClr>
                <a:srgbClr val="002060"/>
              </a:buClr>
              <a:buSzPct val="100000"/>
            </a:pPr>
            <a:endParaRPr lang="pt-BR" sz="12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BE6EB7B-E242-A487-9EC5-2733B6A9903E}"/>
              </a:ext>
            </a:extLst>
          </p:cNvPr>
          <p:cNvSpPr txBox="1"/>
          <p:nvPr/>
        </p:nvSpPr>
        <p:spPr>
          <a:xfrm>
            <a:off x="1601086" y="765566"/>
            <a:ext cx="102139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Ludmila Esteves de Oliveira Costalonga</a:t>
            </a:r>
            <a:r>
              <a:rPr lang="pt-BR" sz="14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Prof. Drª. Mariângela Dutra de Oliveira, Prof. Drª. Márcia Regina Pereira Lima 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Federal de Educação, Ciência e Tecnologia do Espírito Santo, Unidade Vitória, </a:t>
            </a:r>
          </a:p>
          <a:p>
            <a:pPr algn="ctr"/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Av. Vitória, 1729 - Jucutuquara – Vitória/ ES – Brasil – E-mail: ludmilaesteves@gmail.com</a:t>
            </a:r>
            <a:r>
              <a:rPr lang="pt-BR" sz="1400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pt-BR" sz="14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ângulo: Cantos Diagonais Arredondados 36">
            <a:extLst>
              <a:ext uri="{FF2B5EF4-FFF2-40B4-BE49-F238E27FC236}">
                <a16:creationId xmlns:a16="http://schemas.microsoft.com/office/drawing/2014/main" id="{0FD57746-080E-44C1-C6AB-11D7247BB25F}"/>
              </a:ext>
            </a:extLst>
          </p:cNvPr>
          <p:cNvSpPr/>
          <p:nvPr/>
        </p:nvSpPr>
        <p:spPr>
          <a:xfrm>
            <a:off x="3828195" y="1477454"/>
            <a:ext cx="1440000" cy="241200"/>
          </a:xfrm>
          <a:prstGeom prst="round2DiagRect">
            <a:avLst>
              <a:gd name="adj1" fmla="val 38859"/>
              <a:gd name="adj2" fmla="val 0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algn="ctr" defTabSz="756061">
              <a:spcBef>
                <a:spcPct val="0"/>
              </a:spcBef>
            </a:pPr>
            <a:r>
              <a:rPr lang="pt-BR" altLang="pt-BR" sz="12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991D6D1-69D1-EE4A-2D55-80327539EC8F}"/>
              </a:ext>
            </a:extLst>
          </p:cNvPr>
          <p:cNvSpPr/>
          <p:nvPr/>
        </p:nvSpPr>
        <p:spPr>
          <a:xfrm>
            <a:off x="3807489" y="1756597"/>
            <a:ext cx="10061585" cy="47652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414" tIns="37206" rIns="74414" bIns="37206"/>
          <a:lstStyle/>
          <a:p>
            <a:pPr algn="just"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pt-BR" sz="100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61" name="Imagem 160" descr="Uma imagem com texto&#10;&#10;Descrição gerada automaticamente">
            <a:extLst>
              <a:ext uri="{FF2B5EF4-FFF2-40B4-BE49-F238E27FC236}">
                <a16:creationId xmlns:a16="http://schemas.microsoft.com/office/drawing/2014/main" id="{7C806CA2-F4FA-2552-9AD9-365B2B8ED8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5496" r="22115"/>
          <a:stretch/>
        </p:blipFill>
        <p:spPr bwMode="auto">
          <a:xfrm>
            <a:off x="11700493" y="0"/>
            <a:ext cx="2248684" cy="135279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7EECCDF6-309F-EACB-7B3E-749273220F8E}"/>
              </a:ext>
            </a:extLst>
          </p:cNvPr>
          <p:cNvSpPr txBox="1"/>
          <p:nvPr/>
        </p:nvSpPr>
        <p:spPr>
          <a:xfrm>
            <a:off x="3828195" y="6914591"/>
            <a:ext cx="10040879" cy="89789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414" tIns="37206" rIns="74414" bIns="37206"/>
          <a:lstStyle>
            <a:defPPr>
              <a:defRPr lang="pt-BR"/>
            </a:defPPr>
            <a:lvl1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Arial" panose="020B0604020202020204" pitchFamily="34" charset="0"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40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80975" indent="-180975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dirty="0"/>
              <a:t>Os textos explorados nesse estudo revelaram não só temáticas associadas ao ODS 6, como também, enfoques em desenvolvimento sustentável, educação e inovação, corroborando com a multidisciplinaridade do tema. </a:t>
            </a:r>
          </a:p>
          <a:p>
            <a:pPr marL="180975" indent="-180975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dirty="0"/>
              <a:t>Os resultados apontaram que as pesquisas relacionadas à construção de índices para mensuração das metas 6.1 e 6.2 do ODS 6 ainda são bastante incipientes e requerem uma dedicação exclusiva de estudo para retratarem mais fielmente a realidade local.</a:t>
            </a:r>
          </a:p>
        </p:txBody>
      </p:sp>
      <p:sp>
        <p:nvSpPr>
          <p:cNvPr id="163" name="Retângulo: Cantos Diagonais Arredondados 162">
            <a:extLst>
              <a:ext uri="{FF2B5EF4-FFF2-40B4-BE49-F238E27FC236}">
                <a16:creationId xmlns:a16="http://schemas.microsoft.com/office/drawing/2014/main" id="{B8E26D28-D7D1-88F4-454C-FB66180E5DCC}"/>
              </a:ext>
            </a:extLst>
          </p:cNvPr>
          <p:cNvSpPr/>
          <p:nvPr/>
        </p:nvSpPr>
        <p:spPr>
          <a:xfrm>
            <a:off x="3802321" y="6629377"/>
            <a:ext cx="1440000" cy="241200"/>
          </a:xfrm>
          <a:prstGeom prst="round2DiagRect">
            <a:avLst>
              <a:gd name="adj1" fmla="val 38859"/>
              <a:gd name="adj2" fmla="val 0"/>
            </a:avLst>
          </a:prstGeom>
          <a:solidFill>
            <a:srgbClr val="1F497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algn="ctr" defTabSz="756061">
              <a:spcBef>
                <a:spcPct val="0"/>
              </a:spcBef>
            </a:pPr>
            <a:r>
              <a:rPr lang="pt-BR" altLang="pt-BR" sz="12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164" name="CaixaDeTexto 163">
            <a:extLst>
              <a:ext uri="{FF2B5EF4-FFF2-40B4-BE49-F238E27FC236}">
                <a16:creationId xmlns:a16="http://schemas.microsoft.com/office/drawing/2014/main" id="{5924AEFA-FE8D-6B22-6143-D5427F34E9F9}"/>
              </a:ext>
            </a:extLst>
          </p:cNvPr>
          <p:cNvSpPr txBox="1"/>
          <p:nvPr/>
        </p:nvSpPr>
        <p:spPr>
          <a:xfrm>
            <a:off x="3911992" y="4288004"/>
            <a:ext cx="973965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Verificou-se que nenhum dos 9 artigos analisados apresentou um modelo com indicadores para aferição das metas 6.1 e 6.2 em nível municipal, mas sim estudos em áreas de maior abrangência. </a:t>
            </a:r>
          </a:p>
          <a:p>
            <a:pPr marL="171450" indent="-171450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Temas transversais abordados:</a:t>
            </a:r>
            <a:r>
              <a:rPr lang="pt-BR" sz="1200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utilização de Sistema de Informação Geográfica no monitoramento dos objetivos (A02); aplicação de técnicas como o reuso para atingir o ODS 6.2 (A03); preocupação relacionada à garantia dos direitos humanos (A05); gestão integrada e cooperação transfronteiriça dos recursos hídricos (A04 e A06).</a:t>
            </a:r>
          </a:p>
          <a:p>
            <a:pPr marL="171450" indent="-171450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pt-BR" sz="1200" b="1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Pontos relevantes:</a:t>
            </a:r>
            <a:r>
              <a:rPr lang="pt-BR" sz="1200" dirty="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a Política de Governança na garantia de monitoramento confiável dos dados permitindo a produção de indicadores que retratem a realidade local (A01, A07 e A08); uma análise crítica do que e quem deve fazer e como devem ser realizadas as melhorias nos sistemas (A08); a necessidade de investimentos financeiros para melhoria da infraestrutura com redução do desperdício, e também da educação com formação de profissionais capacitados (A01 e A08); o artigo A07 destaca as lacunas no monitoramento dos indicadores da meta 6.1 como segurança da água (quantidade e qualidade), bem como, a análise de forma distinta dos espaços públicos, e da meta 6.2 quanto à falta de atenção a higiene das mulheres e crianças, nos indicadores já estabelecidos.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4B2B1134-395D-EE91-AA42-206F9B4F0410}"/>
              </a:ext>
            </a:extLst>
          </p:cNvPr>
          <p:cNvGrpSpPr/>
          <p:nvPr/>
        </p:nvGrpSpPr>
        <p:grpSpPr>
          <a:xfrm>
            <a:off x="3996166" y="2335607"/>
            <a:ext cx="5949959" cy="1296427"/>
            <a:chOff x="4216319" y="2040594"/>
            <a:chExt cx="5601102" cy="1296427"/>
          </a:xfrm>
        </p:grpSpPr>
        <p:sp>
          <p:nvSpPr>
            <p:cNvPr id="24" name="Retângulo: Cantos Arredondados 23">
              <a:extLst>
                <a:ext uri="{FF2B5EF4-FFF2-40B4-BE49-F238E27FC236}">
                  <a16:creationId xmlns:a16="http://schemas.microsoft.com/office/drawing/2014/main" id="{60E39ADC-B7ED-F370-0093-5231E46A51ED}"/>
                </a:ext>
              </a:extLst>
            </p:cNvPr>
            <p:cNvSpPr/>
            <p:nvPr/>
          </p:nvSpPr>
          <p:spPr>
            <a:xfrm>
              <a:off x="4216319" y="2040594"/>
              <a:ext cx="635959" cy="26161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4.066</a:t>
              </a:r>
            </a:p>
          </p:txBody>
        </p:sp>
        <p:sp>
          <p:nvSpPr>
            <p:cNvPr id="25" name="Retângulo: Cantos Arredondados 24">
              <a:extLst>
                <a:ext uri="{FF2B5EF4-FFF2-40B4-BE49-F238E27FC236}">
                  <a16:creationId xmlns:a16="http://schemas.microsoft.com/office/drawing/2014/main" id="{04B2D7B0-9A49-FBDC-23E9-B0AA3EE5FFE2}"/>
                </a:ext>
              </a:extLst>
            </p:cNvPr>
            <p:cNvSpPr/>
            <p:nvPr/>
          </p:nvSpPr>
          <p:spPr>
            <a:xfrm>
              <a:off x="4856159" y="2384233"/>
              <a:ext cx="624193" cy="2616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277</a:t>
              </a: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CD838658-9523-CA89-3AB9-63A2C43F5011}"/>
                </a:ext>
              </a:extLst>
            </p:cNvPr>
            <p:cNvSpPr/>
            <p:nvPr/>
          </p:nvSpPr>
          <p:spPr>
            <a:xfrm>
              <a:off x="5500490" y="2698054"/>
              <a:ext cx="552682" cy="26205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27" name="Retângulo: Cantos Arredondados 26">
              <a:extLst>
                <a:ext uri="{FF2B5EF4-FFF2-40B4-BE49-F238E27FC236}">
                  <a16:creationId xmlns:a16="http://schemas.microsoft.com/office/drawing/2014/main" id="{DC01F034-FE20-0DC8-C25A-6AB6D16F3623}"/>
                </a:ext>
              </a:extLst>
            </p:cNvPr>
            <p:cNvSpPr/>
            <p:nvPr/>
          </p:nvSpPr>
          <p:spPr>
            <a:xfrm>
              <a:off x="6205351" y="3075411"/>
              <a:ext cx="552682" cy="26161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09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104B1326-5E91-9B71-1ABE-2F58123C2EE1}"/>
                </a:ext>
              </a:extLst>
            </p:cNvPr>
            <p:cNvSpPr txBox="1"/>
            <p:nvPr/>
          </p:nvSpPr>
          <p:spPr>
            <a:xfrm>
              <a:off x="4937342" y="2049771"/>
              <a:ext cx="4880078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Amostra inicial de publicações retornadas pela busca</a:t>
              </a: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96505A4D-4CD2-D14A-70A5-92C8DA98EF58}"/>
                </a:ext>
              </a:extLst>
            </p:cNvPr>
            <p:cNvSpPr txBox="1"/>
            <p:nvPr/>
          </p:nvSpPr>
          <p:spPr>
            <a:xfrm>
              <a:off x="5511920" y="2373913"/>
              <a:ext cx="4305501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1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dirty="0"/>
                <a:t>Amostra parcial de publicações de revisão publicadas de 2015 a 2022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B17CB43B-E962-9101-C73E-BD0C7EC4A956}"/>
                </a:ext>
              </a:extLst>
            </p:cNvPr>
            <p:cNvSpPr txBox="1"/>
            <p:nvPr/>
          </p:nvSpPr>
          <p:spPr>
            <a:xfrm>
              <a:off x="6111621" y="2716418"/>
              <a:ext cx="3705800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1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dirty="0"/>
                <a:t>Amostra de artigos selecionados para a leitura na íntegra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854186A6-A5CA-6594-5719-E84AA250736C}"/>
                </a:ext>
              </a:extLst>
            </p:cNvPr>
            <p:cNvSpPr txBox="1"/>
            <p:nvPr/>
          </p:nvSpPr>
          <p:spPr>
            <a:xfrm>
              <a:off x="6804198" y="3063835"/>
              <a:ext cx="3013222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1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pt-BR" dirty="0"/>
                <a:t>Amostra final de artigos selecionados para RSL</a:t>
              </a:r>
            </a:p>
          </p:txBody>
        </p:sp>
        <p:sp>
          <p:nvSpPr>
            <p:cNvPr id="165" name="Seta: Dobrada para Cima 164">
              <a:extLst>
                <a:ext uri="{FF2B5EF4-FFF2-40B4-BE49-F238E27FC236}">
                  <a16:creationId xmlns:a16="http://schemas.microsoft.com/office/drawing/2014/main" id="{02FC1CEF-2A32-E70B-53D3-927402F2A125}"/>
                </a:ext>
              </a:extLst>
            </p:cNvPr>
            <p:cNvSpPr/>
            <p:nvPr/>
          </p:nvSpPr>
          <p:spPr>
            <a:xfrm rot="5400000">
              <a:off x="4430137" y="2276058"/>
              <a:ext cx="261610" cy="382355"/>
            </a:xfrm>
            <a:prstGeom prst="bentUp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Seta: Dobrada para Cima 165">
              <a:extLst>
                <a:ext uri="{FF2B5EF4-FFF2-40B4-BE49-F238E27FC236}">
                  <a16:creationId xmlns:a16="http://schemas.microsoft.com/office/drawing/2014/main" id="{602D6A01-A8E3-E1B8-83D8-AA75AF97E4C1}"/>
                </a:ext>
              </a:extLst>
            </p:cNvPr>
            <p:cNvSpPr/>
            <p:nvPr/>
          </p:nvSpPr>
          <p:spPr>
            <a:xfrm rot="5400000">
              <a:off x="5157875" y="2642735"/>
              <a:ext cx="261610" cy="382355"/>
            </a:xfrm>
            <a:prstGeom prst="bentUp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Seta: Dobrada para Cima 166">
              <a:extLst>
                <a:ext uri="{FF2B5EF4-FFF2-40B4-BE49-F238E27FC236}">
                  <a16:creationId xmlns:a16="http://schemas.microsoft.com/office/drawing/2014/main" id="{0B6686ED-84A4-0986-9813-D3BD4D85E7B3}"/>
                </a:ext>
              </a:extLst>
            </p:cNvPr>
            <p:cNvSpPr/>
            <p:nvPr/>
          </p:nvSpPr>
          <p:spPr>
            <a:xfrm rot="5400000">
              <a:off x="5837203" y="2966198"/>
              <a:ext cx="261610" cy="382355"/>
            </a:xfrm>
            <a:prstGeom prst="bentUp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9" name="Retângulo 13">
            <a:extLst>
              <a:ext uri="{FF2B5EF4-FFF2-40B4-BE49-F238E27FC236}">
                <a16:creationId xmlns:a16="http://schemas.microsoft.com/office/drawing/2014/main" id="{E765CACC-279C-E534-1580-70A006AE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9167" y="2244371"/>
            <a:ext cx="3205705" cy="1728515"/>
          </a:xfrm>
          <a:prstGeom prst="rect">
            <a:avLst/>
          </a:prstGeom>
          <a:solidFill>
            <a:srgbClr val="1F497D">
              <a:alpha val="9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A01 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(ORTIGARA; KAY; UHLENBROOK, 2018)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A02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(BASKARAN; R. V., 2022)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A03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(ANDERSSON; OTOO; NOLASCO; 2018)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A04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(McCRAKEN; MEYER, 2018)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A05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(GUINÉ-GARRIGA et. al, 2017)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sv-SE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A06</a:t>
            </a:r>
            <a:r>
              <a:rPr lang="sv-SE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(TSANI; KOUNDOURI; AKINSETE, 2020)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A07 </a:t>
            </a:r>
            <a:r>
              <a:rPr lang="es-ES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(GUPPY; MEHTA; QADIR; 2019)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A08</a:t>
            </a:r>
            <a:r>
              <a:rPr lang="it-IT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(DI VAIO et. al., 2021)</a:t>
            </a: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pt-B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A09</a:t>
            </a:r>
            <a:r>
              <a:rPr lang="it-IT" altLang="pt-B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(HO et. al. 2020)</a:t>
            </a:r>
            <a:endParaRPr lang="sv-SE" altLang="pt-B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>
              <a:lnSpc>
                <a:spcPts val="14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sv-SE" altLang="pt-B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CaixaDeTexto 171">
            <a:extLst>
              <a:ext uri="{FF2B5EF4-FFF2-40B4-BE49-F238E27FC236}">
                <a16:creationId xmlns:a16="http://schemas.microsoft.com/office/drawing/2014/main" id="{22ED41D3-428A-BB76-EBED-56F8BF3211B7}"/>
              </a:ext>
            </a:extLst>
          </p:cNvPr>
          <p:cNvSpPr txBox="1"/>
          <p:nvPr/>
        </p:nvSpPr>
        <p:spPr>
          <a:xfrm>
            <a:off x="4168223" y="3812298"/>
            <a:ext cx="5698203" cy="176028"/>
          </a:xfrm>
          <a:prstGeom prst="rect">
            <a:avLst/>
          </a:prstGeom>
          <a:noFill/>
          <a:ln>
            <a:noFill/>
          </a:ln>
          <a:effectLst/>
        </p:spPr>
        <p:txBody>
          <a:bodyPr lIns="74414" tIns="37206" rIns="74414" bIns="37206"/>
          <a:lstStyle>
            <a:defPPr>
              <a:defRPr lang="en-US"/>
            </a:defPPr>
            <a:lvl1pPr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Arial" panose="020B0604020202020204" pitchFamily="34" charset="0"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200">
                <a:solidFill>
                  <a:srgbClr val="00206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sz="1000" dirty="0"/>
              <a:t>Figura 1. Fluxograma das etapas de seleção dos artigos pela Revisão Sistemática da Literatura. </a:t>
            </a:r>
          </a:p>
        </p:txBody>
      </p:sp>
      <p:sp>
        <p:nvSpPr>
          <p:cNvPr id="173" name="CaixaDeTexto 172">
            <a:extLst>
              <a:ext uri="{FF2B5EF4-FFF2-40B4-BE49-F238E27FC236}">
                <a16:creationId xmlns:a16="http://schemas.microsoft.com/office/drawing/2014/main" id="{31D7938B-FDCC-39BC-6CEB-92155B59C5B4}"/>
              </a:ext>
            </a:extLst>
          </p:cNvPr>
          <p:cNvSpPr txBox="1"/>
          <p:nvPr/>
        </p:nvSpPr>
        <p:spPr>
          <a:xfrm>
            <a:off x="10329167" y="1924158"/>
            <a:ext cx="3205705" cy="26161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pt-BR" sz="1100" b="1" dirty="0"/>
              <a:t>Artigos </a:t>
            </a:r>
            <a:r>
              <a:rPr lang="pt-BR" sz="1100" b="1"/>
              <a:t>selecionados para </a:t>
            </a:r>
            <a:r>
              <a:rPr lang="pt-BR" sz="1100" b="1" dirty="0"/>
              <a:t>RSL</a:t>
            </a:r>
          </a:p>
        </p:txBody>
      </p:sp>
      <p:sp>
        <p:nvSpPr>
          <p:cNvPr id="174" name="CaixaDeTexto 173">
            <a:extLst>
              <a:ext uri="{FF2B5EF4-FFF2-40B4-BE49-F238E27FC236}">
                <a16:creationId xmlns:a16="http://schemas.microsoft.com/office/drawing/2014/main" id="{DC34FED4-6C2A-DBDA-3233-E1DB85589B0D}"/>
              </a:ext>
            </a:extLst>
          </p:cNvPr>
          <p:cNvSpPr txBox="1"/>
          <p:nvPr/>
        </p:nvSpPr>
        <p:spPr>
          <a:xfrm>
            <a:off x="3996166" y="1924158"/>
            <a:ext cx="1951259" cy="26161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/>
            <a:r>
              <a:rPr lang="pt-BR" sz="1100" b="1" dirty="0"/>
              <a:t>Etapas de seleção da RSL</a:t>
            </a:r>
          </a:p>
        </p:txBody>
      </p:sp>
    </p:spTree>
    <p:extLst>
      <p:ext uri="{BB962C8B-B14F-4D97-AF65-F5344CB8AC3E}">
        <p14:creationId xmlns:p14="http://schemas.microsoft.com/office/powerpoint/2010/main" val="1690991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717</Words>
  <Application>Microsoft Office PowerPoint</Application>
  <PresentationFormat>Personalizar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Heavy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Ludmila Esteves</dc:creator>
  <cp:lastModifiedBy>Ludmila Esteves</cp:lastModifiedBy>
  <cp:revision>25</cp:revision>
  <dcterms:created xsi:type="dcterms:W3CDTF">2022-06-09T23:37:42Z</dcterms:created>
  <dcterms:modified xsi:type="dcterms:W3CDTF">2022-06-10T23:41:00Z</dcterms:modified>
</cp:coreProperties>
</file>