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dora Lovo Ismail" initials="ILI" lastIdx="1" clrIdx="0">
    <p:extLst>
      <p:ext uri="{19B8F6BF-5375-455C-9EA6-DF929625EA0E}">
        <p15:presenceInfo xmlns:p15="http://schemas.microsoft.com/office/powerpoint/2012/main" userId="5b50957659fda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10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14D13-E5BC-2089-FD93-13B327427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C42211-17DF-BD34-40C7-8B1019C43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538A26-4F13-F9A6-C060-8BC20696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7F0B5-B4B0-B71C-84BC-261D0A70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2D76A4-60A8-7746-490B-516A31C0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01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706BB-DDFD-8A5B-40B8-A8BA4E7A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60BF04-D5D1-05EA-BCC6-00E9FE793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C41E86-7A36-5CE9-DAFE-CCF490E3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E8531-EF86-4C87-3C72-7021DBE1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44042C-B13A-35EB-BBF0-DF8DB73A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01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8AAF97-AB89-7494-E650-66402FC32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B19DA1-B909-1AF1-AB40-6BA6A46A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D93F49-3CDC-99F0-9366-3A222E8D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91AA2A-B9B0-6A9D-CD78-48F33C8F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55DAD6-17EB-9CF0-1C67-49762B5D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46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34D6A-D5E6-A969-948B-4ADC01A6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83102-CEA8-1751-F77A-EF3635D4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10281A-9F82-A3F3-0D84-67E198C2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A5811E-025F-E782-6EC2-391D101A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CB21AC-FE49-EA3F-B8E2-739CCA2A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79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2E047-4DE7-87AC-08F2-92090AEB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EA4BFC-BB1C-7F05-D578-21EBFADF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D1E321-2E6A-B8F1-F778-A8C4FE4B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BD3777-E742-9351-A36C-03959658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A4F59F-63E7-A603-50BB-23BEB35F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1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4BD9F-04EF-2A5E-4715-574A3DC6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338074-42D2-0007-770A-12D020892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CFB915-0153-BB6A-D1BF-F0D82FBDB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CC438C-1BED-8FF5-06FA-17F21409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83A6CD-DAD4-72AA-4CF8-DEE99B76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0F4226-D93C-2773-16CF-BC00A1A9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2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263EF-5450-150F-3CC8-74CD11B7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04F244-E6FE-2E10-DA5C-A26C4745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9F04C9-E161-BE6E-BD55-25E667C65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755557-6E5C-150C-8BA3-E21DBF31C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53ADBD9-8209-A278-F1FD-066B8E4DA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AB8B97-1194-155E-3C5E-43C7759C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0EB2DF-65E6-7F64-CC44-7CFC02FE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F77F306-6998-AEF1-1B4D-60EBD6F3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82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38151-502B-B813-9AE0-286BDD00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DE00F1-CB21-A9DE-75B5-AE3EDAA0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A11A61-095F-DE23-603E-434FBB24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F01E2B-AD81-8B3D-6198-713242C2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89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60BDD5-6627-CD3C-C614-2A8CE17F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96B656-8EB9-FB41-2CCA-627E3ED6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B2359A-F1BD-DC43-1DD4-D44A728A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55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B271C-67C6-7881-2EB5-9CB7470E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DE2251-9C98-3676-717F-2FB560C3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70E14E-A5FE-F783-631B-AAB0D6E5A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06B92B-50EC-30DD-9BF0-792147AD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0496B9-1901-292B-B687-822D5121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BC558A-CF18-E97C-5FE8-87CDC6A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35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2A574-B841-6869-CEDD-14C8CDE9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E6EA86-C11E-AA4B-61B1-D2E399106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1A3F87-B9EA-94BD-E058-552FFDF47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92480D-9978-1E40-E058-2E0F28CD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E7F637-CD67-6805-AB17-57DFA2F0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B54D37-0D8D-32C2-A6DC-1E47A005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66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B0D2A-77C9-A163-02D2-5308FCA0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DA177A-2E72-956D-EFD2-BD767267C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05595C-48D0-A05B-F365-6861755DF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0F41-E3FB-4EF3-8B7C-5E73EB84EDD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FCE60F-0594-A1E5-4F90-C5B1FEAFC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4BEAC3-EBC4-9539-AA97-B434A65C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8BDF-0820-4747-9F74-65CB842E2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ecpires@sc.usp.br" TargetMode="External"/><Relationship Id="rId4" Type="http://schemas.openxmlformats.org/officeDocument/2006/relationships/hyperlink" Target="mailto:eng.isadoralov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C6B6C1CA-D3D7-F6E2-CA15-35DC3BF354AF}"/>
              </a:ext>
            </a:extLst>
          </p:cNvPr>
          <p:cNvSpPr/>
          <p:nvPr/>
        </p:nvSpPr>
        <p:spPr>
          <a:xfrm>
            <a:off x="4029075" y="1664922"/>
            <a:ext cx="4133852" cy="3650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ensaios de clarificação foram realizados em </a:t>
            </a:r>
            <a:r>
              <a:rPr lang="pt-B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jarteste</a:t>
            </a:r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variando-se a dosagem de polímero catiônico com diferentes velocidades de sedimentação para que fosse possível relacionar a turbidez e a concentração </a:t>
            </a:r>
            <a:r>
              <a:rPr lang="pt-BR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Escherichia coli </a:t>
            </a:r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 tais parâmetros.</a:t>
            </a:r>
          </a:p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resultados obtidos para valores de turbidez e </a:t>
            </a:r>
            <a:r>
              <a:rPr lang="pt-BR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água clarificada da ETA em função da dosagem de polímero e diferentes velocidades de sedimentação estão apresentados nas Figuras 1 e 2, respectivamente.</a:t>
            </a:r>
          </a:p>
          <a:p>
            <a:pPr algn="just"/>
            <a:endParaRPr lang="pt-BR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1.jpg">
            <a:extLst>
              <a:ext uri="{FF2B5EF4-FFF2-40B4-BE49-F238E27FC236}">
                <a16:creationId xmlns:a16="http://schemas.microsoft.com/office/drawing/2014/main" id="{3DBFB64B-F1EB-B487-1097-4A3B74F3E75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258549" y="0"/>
            <a:ext cx="933450" cy="476250"/>
          </a:xfrm>
          <a:prstGeom prst="rect">
            <a:avLst/>
          </a:prstGeom>
          <a:ln/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D09150F-F069-77B5-44CC-9CE6B3A4E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51753" cy="7140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F151D8-1169-93CA-AFE9-194914A44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203" y="-184832"/>
            <a:ext cx="10807431" cy="1415845"/>
          </a:xfrm>
        </p:spPr>
        <p:txBody>
          <a:bodyPr anchor="ctr" anchorCtr="0">
            <a:noAutofit/>
          </a:bodyPr>
          <a:lstStyle/>
          <a:p>
            <a:r>
              <a:rPr lang="pt-BR" sz="2400" b="1" cap="all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UTILIZAÇÃO DE POLÍMEROS CATIÔNICOS PARA CLARIFICAÇÃO DA ÁGUA DE LAVAGEM DE FILTROS DE ESTAÇÕES DE TRATAMENTO DE ÁGUA DE CICLO COMPLETO 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8E3702-33B9-576A-857D-E146E4B64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52095"/>
            <a:ext cx="12191999" cy="11076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Isadora Alves Lovo ISMAIL, Eduardo Cleto PIRES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Universidade de Ribeirão Preto, Ribeirão Preto – SP – Brasil, </a:t>
            </a:r>
            <a:r>
              <a:rPr lang="pt-PT" sz="16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eng.isadoralovo@gmail.com</a:t>
            </a:r>
            <a:r>
              <a:rPr lang="pt-PT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1600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ecpires@sc.usp.br</a:t>
            </a:r>
            <a:r>
              <a:rPr lang="pt-PT" sz="1600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B8BECA-3A97-B41E-5D33-CD4EBB3F9010}"/>
              </a:ext>
            </a:extLst>
          </p:cNvPr>
          <p:cNvSpPr/>
          <p:nvPr/>
        </p:nvSpPr>
        <p:spPr>
          <a:xfrm>
            <a:off x="0" y="1786379"/>
            <a:ext cx="4029075" cy="511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</a:p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Analisar a qualidade da água de lavagem de filtros (ALF) proveniente de uma Estação de Tratamento de Água (ETA) convencional e propor seu tratamento por clarificação utilizando-se polímero catiônico.</a:t>
            </a:r>
          </a:p>
          <a:p>
            <a:pPr algn="ctr"/>
            <a:r>
              <a:rPr lang="pt-BR" sz="17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 E MÉTODOS</a:t>
            </a:r>
          </a:p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Definiu-se a ETA a ser avaliada, coletou-se água em diversos pontos para caracterização físico-química e microbiológica e realizaram-se ensaios de clarificação com aplicação de polímero catiônico.</a:t>
            </a:r>
          </a:p>
          <a:p>
            <a:pPr algn="ctr"/>
            <a:r>
              <a:rPr lang="pt-BR" sz="17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RESULTADOS E DISCUSSÃO</a:t>
            </a:r>
          </a:p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acordo com a caracterização físico-química e microbiológica, a ALF apresentou valores elevados para bactérias heterotróficas (380 UFC/mL), coliformes totais (790 UFC/100mL) e </a:t>
            </a:r>
            <a:r>
              <a:rPr lang="pt-BR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(640 UFC/100mL), evidenciando seu elevado grau de patogenicidade.</a:t>
            </a:r>
          </a:p>
          <a:p>
            <a:pPr algn="just"/>
            <a:endParaRPr lang="pt-BR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32FC318-0E8E-3E73-6926-734D80E14135}"/>
              </a:ext>
            </a:extLst>
          </p:cNvPr>
          <p:cNvSpPr/>
          <p:nvPr/>
        </p:nvSpPr>
        <p:spPr>
          <a:xfrm>
            <a:off x="8162927" y="3590925"/>
            <a:ext cx="3996646" cy="3305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CONCLUSÕES</a:t>
            </a:r>
          </a:p>
          <a:p>
            <a:pPr algn="just"/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resultados obtidos nos ensaios de clarificação evidenciaram a necessidade do tratamento adequado da ALF. O tratamento da ALF com adição de polímeros mostrou que, quanto maior a dosagem de polímero e menor a velocidade de sedimentação, maior a remoção de turbidez, parâmetro recomendado para avaliar a qualidade da ALF. Além do mais, houve diminuição na concentração de </a:t>
            </a:r>
            <a:r>
              <a:rPr lang="pt-BR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pt-B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ALF após o tratamento proposto.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9EA6643-901A-64AB-15D7-4B96C1BFF8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5083974"/>
            <a:ext cx="2566442" cy="170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1E6492E5-15BB-733E-5940-60D018C14A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7" y="1717751"/>
            <a:ext cx="2567692" cy="170977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338100E7-4070-928A-9E2E-D989E4DA0597}"/>
              </a:ext>
            </a:extLst>
          </p:cNvPr>
          <p:cNvSpPr/>
          <p:nvPr/>
        </p:nvSpPr>
        <p:spPr>
          <a:xfrm>
            <a:off x="6364208" y="4973895"/>
            <a:ext cx="1798719" cy="1709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Fig. 1. Turbidez da água clarificada em função da dosagem de polímero e diferentes velocidades de sedimentação.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EF98451D-5F45-ABAD-A986-46FB3FD74BD6}"/>
              </a:ext>
            </a:extLst>
          </p:cNvPr>
          <p:cNvSpPr/>
          <p:nvPr/>
        </p:nvSpPr>
        <p:spPr>
          <a:xfrm>
            <a:off x="10574051" y="1821480"/>
            <a:ext cx="1646524" cy="1591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Fig. 2. Concentração de </a:t>
            </a:r>
            <a:r>
              <a:rPr lang="pt-BR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pt-B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água clarificada em função da dosagem de polímero e diferentes velocidades de sedimentação.</a:t>
            </a:r>
          </a:p>
        </p:txBody>
      </p:sp>
    </p:spTree>
    <p:extLst>
      <p:ext uri="{BB962C8B-B14F-4D97-AF65-F5344CB8AC3E}">
        <p14:creationId xmlns:p14="http://schemas.microsoft.com/office/powerpoint/2010/main" val="2317577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Negrito</vt:lpstr>
      <vt:lpstr>Tema do Office</vt:lpstr>
      <vt:lpstr>UTILIZAÇÃO DE POLÍMEROS CATIÔNICOS PARA CLARIFICAÇÃO DA ÁGUA DE LAVAGEM DE FILTROS DE ESTAÇÕES DE TRATAMENTO DE ÁGUA DE CICLO COMPLETO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DE POLPA DE MADEIRA A PARTIR DO RESÍDUO PROVENIENTE DA INDÚSTRIA MOVELEIRA</dc:title>
  <dc:creator>Isadora Lovo Ismail</dc:creator>
  <cp:lastModifiedBy>Isadora Lovo Ismail</cp:lastModifiedBy>
  <cp:revision>8</cp:revision>
  <dcterms:created xsi:type="dcterms:W3CDTF">2022-06-14T16:40:26Z</dcterms:created>
  <dcterms:modified xsi:type="dcterms:W3CDTF">2022-06-15T20:39:20Z</dcterms:modified>
</cp:coreProperties>
</file>