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918" y="-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ticano\Downloads\Jacke\jackek%20(1)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ckeline\Downloads\jackek%20(1)%20(1)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ckeline\Downloads\jackek%20(1)%20(1)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Planilha1!$A$1</c:f>
              <c:strCache>
                <c:ptCount val="1"/>
                <c:pt idx="0">
                  <c:v>COD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accent1"/>
                </a:solidFill>
              </a:ln>
              <a:effectLst/>
            </c:spPr>
          </c:marker>
          <c:errBars>
            <c:errDir val="y"/>
            <c:errBarType val="both"/>
            <c:errValType val="percentage"/>
            <c:noEndCap val="0"/>
            <c:val val="5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Lit>
              <c:formatCode>General</c:formatCode>
              <c:ptCount val="15"/>
              <c:pt idx="0">
                <c:v>1</c:v>
              </c:pt>
              <c:pt idx="1">
                <c:v>2</c:v>
              </c:pt>
              <c:pt idx="2">
                <c:v>5</c:v>
              </c:pt>
              <c:pt idx="3">
                <c:v>4</c:v>
              </c:pt>
              <c:pt idx="4">
                <c:v>10</c:v>
              </c:pt>
              <c:pt idx="5">
                <c:v>6</c:v>
              </c:pt>
              <c:pt idx="6">
                <c:v>20</c:v>
              </c:pt>
              <c:pt idx="7">
                <c:v>8</c:v>
              </c:pt>
              <c:pt idx="8">
                <c:v>30</c:v>
              </c:pt>
              <c:pt idx="9">
                <c:v>9</c:v>
              </c:pt>
              <c:pt idx="10">
                <c:v>40</c:v>
              </c:pt>
              <c:pt idx="11">
                <c:v>12</c:v>
              </c:pt>
              <c:pt idx="12">
                <c:v>50</c:v>
              </c:pt>
              <c:pt idx="13">
                <c:v>41</c:v>
              </c:pt>
              <c:pt idx="14">
                <c:v>60</c:v>
              </c:pt>
            </c:numLit>
          </c:cat>
          <c:val>
            <c:numRef>
              <c:f>Planilha1!$A$2:$A$16</c:f>
              <c:numCache>
                <c:formatCode>General</c:formatCode>
                <c:ptCount val="15"/>
                <c:pt idx="0">
                  <c:v>43.05</c:v>
                </c:pt>
                <c:pt idx="1">
                  <c:v>48.93</c:v>
                </c:pt>
                <c:pt idx="2">
                  <c:v>49.06</c:v>
                </c:pt>
                <c:pt idx="3">
                  <c:v>51.11</c:v>
                </c:pt>
                <c:pt idx="4">
                  <c:v>44.68</c:v>
                </c:pt>
                <c:pt idx="5">
                  <c:v>43.7</c:v>
                </c:pt>
                <c:pt idx="6">
                  <c:v>43.7</c:v>
                </c:pt>
                <c:pt idx="7">
                  <c:v>46.01</c:v>
                </c:pt>
                <c:pt idx="8">
                  <c:v>48.01</c:v>
                </c:pt>
                <c:pt idx="9">
                  <c:v>50.11</c:v>
                </c:pt>
                <c:pt idx="10">
                  <c:v>44.13</c:v>
                </c:pt>
                <c:pt idx="11">
                  <c:v>41.61</c:v>
                </c:pt>
                <c:pt idx="12">
                  <c:v>38.57</c:v>
                </c:pt>
                <c:pt idx="13">
                  <c:v>43.15</c:v>
                </c:pt>
                <c:pt idx="14">
                  <c:v>44.88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51E-49F8-A4EC-160A34123D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5335680"/>
        <c:axId val="1975327520"/>
      </c:lineChart>
      <c:lineChart>
        <c:grouping val="standard"/>
        <c:varyColors val="0"/>
        <c:ser>
          <c:idx val="1"/>
          <c:order val="1"/>
          <c:tx>
            <c:strRef>
              <c:f>Planilha1!$B$1</c:f>
              <c:strCache>
                <c:ptCount val="1"/>
                <c:pt idx="0">
                  <c:v>BOD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accent2">
                  <a:lumMod val="40000"/>
                  <a:lumOff val="60000"/>
                </a:schemeClr>
              </a:solidFill>
              <a:ln w="9525">
                <a:solidFill>
                  <a:schemeClr val="accent2"/>
                </a:solidFill>
              </a:ln>
              <a:effectLst/>
            </c:spPr>
          </c:marker>
          <c:errBars>
            <c:errDir val="y"/>
            <c:errBarType val="both"/>
            <c:errValType val="percentage"/>
            <c:noEndCap val="0"/>
            <c:val val="5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Planilha1!$B$2:$B$16</c:f>
              <c:numCache>
                <c:formatCode>General</c:formatCode>
                <c:ptCount val="15"/>
                <c:pt idx="0">
                  <c:v>49.89</c:v>
                </c:pt>
                <c:pt idx="1">
                  <c:v>59.91</c:v>
                </c:pt>
                <c:pt idx="2">
                  <c:v>66.849999999999994</c:v>
                </c:pt>
                <c:pt idx="3">
                  <c:v>77.69</c:v>
                </c:pt>
                <c:pt idx="4">
                  <c:v>76.790000000000006</c:v>
                </c:pt>
                <c:pt idx="5">
                  <c:v>70.09</c:v>
                </c:pt>
                <c:pt idx="6">
                  <c:v>95.07</c:v>
                </c:pt>
                <c:pt idx="7">
                  <c:v>75.47</c:v>
                </c:pt>
                <c:pt idx="8">
                  <c:v>84.48</c:v>
                </c:pt>
                <c:pt idx="9">
                  <c:v>93.48</c:v>
                </c:pt>
                <c:pt idx="10">
                  <c:v>88.38</c:v>
                </c:pt>
                <c:pt idx="11">
                  <c:v>87.38</c:v>
                </c:pt>
                <c:pt idx="12">
                  <c:v>83.76</c:v>
                </c:pt>
                <c:pt idx="13">
                  <c:v>90.28</c:v>
                </c:pt>
                <c:pt idx="14">
                  <c:v>94.5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51E-49F8-A4EC-160A34123D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5330240"/>
        <c:axId val="1975331328"/>
      </c:lineChart>
      <c:catAx>
        <c:axId val="19753356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Tempo</a:t>
                </a:r>
                <a:r>
                  <a:rPr lang="en-US" baseline="0"/>
                  <a:t> de operação (d)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7532752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975327520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Remoção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75335680"/>
        <c:crosses val="autoZero"/>
        <c:crossBetween val="between"/>
      </c:valAx>
      <c:valAx>
        <c:axId val="1975331328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1975330240"/>
        <c:crosses val="max"/>
        <c:crossBetween val="between"/>
      </c:valAx>
      <c:catAx>
        <c:axId val="1975330240"/>
        <c:scaling>
          <c:orientation val="minMax"/>
        </c:scaling>
        <c:delete val="1"/>
        <c:axPos val="t"/>
        <c:majorTickMark val="out"/>
        <c:minorTickMark val="none"/>
        <c:tickLblPos val="nextTo"/>
        <c:crossAx val="1975331328"/>
        <c:crosses val="max"/>
        <c:auto val="1"/>
        <c:lblAlgn val="ctr"/>
        <c:lblOffset val="100"/>
        <c:noMultiLvlLbl val="0"/>
      </c:catAx>
      <c:spPr>
        <a:noFill/>
        <a:ln>
          <a:solidFill>
            <a:schemeClr val="tx1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pt-B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Planilha1!$C$1</c:f>
              <c:strCache>
                <c:ptCount val="1"/>
                <c:pt idx="0">
                  <c:v>COD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accent1">
                  <a:lumMod val="60000"/>
                  <a:lumOff val="40000"/>
                </a:schemeClr>
              </a:solidFill>
              <a:ln w="9525">
                <a:solidFill>
                  <a:schemeClr val="accent1"/>
                </a:solidFill>
              </a:ln>
              <a:effectLst/>
            </c:spPr>
          </c:marker>
          <c:errBars>
            <c:errDir val="y"/>
            <c:errBarType val="both"/>
            <c:errValType val="percentage"/>
            <c:noEndCap val="0"/>
            <c:val val="5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Lit>
              <c:formatCode>General</c:formatCode>
              <c:ptCount val="16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10</c:v>
              </c:pt>
              <c:pt idx="4">
                <c:v>5</c:v>
              </c:pt>
              <c:pt idx="5">
                <c:v>6</c:v>
              </c:pt>
              <c:pt idx="6">
                <c:v>20</c:v>
              </c:pt>
              <c:pt idx="7">
                <c:v>8</c:v>
              </c:pt>
              <c:pt idx="8">
                <c:v>9</c:v>
              </c:pt>
              <c:pt idx="9">
                <c:v>30</c:v>
              </c:pt>
              <c:pt idx="10">
                <c:v>11</c:v>
              </c:pt>
              <c:pt idx="11">
                <c:v>12</c:v>
              </c:pt>
              <c:pt idx="12">
                <c:v>40</c:v>
              </c:pt>
              <c:pt idx="13">
                <c:v>14</c:v>
              </c:pt>
              <c:pt idx="14">
                <c:v>15</c:v>
              </c:pt>
              <c:pt idx="15">
                <c:v>50</c:v>
              </c:pt>
            </c:numLit>
          </c:cat>
          <c:val>
            <c:numRef>
              <c:f>Planilha1!$C$2:$C$18</c:f>
              <c:numCache>
                <c:formatCode>General</c:formatCode>
                <c:ptCount val="17"/>
                <c:pt idx="0">
                  <c:v>57.95</c:v>
                </c:pt>
                <c:pt idx="1">
                  <c:v>50.96</c:v>
                </c:pt>
                <c:pt idx="2">
                  <c:v>52.34</c:v>
                </c:pt>
                <c:pt idx="3">
                  <c:v>40.4</c:v>
                </c:pt>
                <c:pt idx="4">
                  <c:v>55.82</c:v>
                </c:pt>
                <c:pt idx="5">
                  <c:v>33.049999999999997</c:v>
                </c:pt>
                <c:pt idx="6">
                  <c:v>53.32</c:v>
                </c:pt>
                <c:pt idx="7">
                  <c:v>55.7</c:v>
                </c:pt>
                <c:pt idx="8">
                  <c:v>41.98</c:v>
                </c:pt>
                <c:pt idx="9">
                  <c:v>48.03</c:v>
                </c:pt>
                <c:pt idx="10">
                  <c:v>39.06</c:v>
                </c:pt>
                <c:pt idx="11">
                  <c:v>45.32</c:v>
                </c:pt>
                <c:pt idx="12">
                  <c:v>51.55</c:v>
                </c:pt>
                <c:pt idx="13">
                  <c:v>40.33</c:v>
                </c:pt>
                <c:pt idx="14">
                  <c:v>38.79</c:v>
                </c:pt>
                <c:pt idx="15">
                  <c:v>23.62</c:v>
                </c:pt>
                <c:pt idx="16">
                  <c:v>27.78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5BB-4B06-B51C-D03EFA992DF7}"/>
            </c:ext>
          </c:extLst>
        </c:ser>
        <c:ser>
          <c:idx val="1"/>
          <c:order val="1"/>
          <c:tx>
            <c:strRef>
              <c:f>Planilha1!$D$1</c:f>
              <c:strCache>
                <c:ptCount val="1"/>
                <c:pt idx="0">
                  <c:v>BOD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accent2">
                  <a:lumMod val="40000"/>
                  <a:lumOff val="60000"/>
                </a:schemeClr>
              </a:solidFill>
              <a:ln w="9525">
                <a:solidFill>
                  <a:schemeClr val="accent2"/>
                </a:solidFill>
              </a:ln>
              <a:effectLst/>
            </c:spPr>
          </c:marker>
          <c:errBars>
            <c:errDir val="y"/>
            <c:errBarType val="both"/>
            <c:errValType val="percentage"/>
            <c:noEndCap val="0"/>
            <c:val val="5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Lit>
              <c:formatCode>General</c:formatCode>
              <c:ptCount val="16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10</c:v>
              </c:pt>
              <c:pt idx="4">
                <c:v>5</c:v>
              </c:pt>
              <c:pt idx="5">
                <c:v>6</c:v>
              </c:pt>
              <c:pt idx="6">
                <c:v>20</c:v>
              </c:pt>
              <c:pt idx="7">
                <c:v>8</c:v>
              </c:pt>
              <c:pt idx="8">
                <c:v>9</c:v>
              </c:pt>
              <c:pt idx="9">
                <c:v>30</c:v>
              </c:pt>
              <c:pt idx="10">
                <c:v>11</c:v>
              </c:pt>
              <c:pt idx="11">
                <c:v>12</c:v>
              </c:pt>
              <c:pt idx="12">
                <c:v>40</c:v>
              </c:pt>
              <c:pt idx="13">
                <c:v>14</c:v>
              </c:pt>
              <c:pt idx="14">
                <c:v>15</c:v>
              </c:pt>
              <c:pt idx="15">
                <c:v>50</c:v>
              </c:pt>
            </c:numLit>
          </c:cat>
          <c:val>
            <c:numRef>
              <c:f>Planilha1!$D$2:$D$18</c:f>
              <c:numCache>
                <c:formatCode>General</c:formatCode>
                <c:ptCount val="17"/>
                <c:pt idx="0">
                  <c:v>55.77</c:v>
                </c:pt>
                <c:pt idx="1">
                  <c:v>61.2</c:v>
                </c:pt>
                <c:pt idx="2">
                  <c:v>72.89</c:v>
                </c:pt>
                <c:pt idx="3">
                  <c:v>80.84</c:v>
                </c:pt>
                <c:pt idx="4">
                  <c:v>93.28</c:v>
                </c:pt>
                <c:pt idx="5">
                  <c:v>94.93</c:v>
                </c:pt>
                <c:pt idx="6">
                  <c:v>90.03</c:v>
                </c:pt>
                <c:pt idx="7">
                  <c:v>95.05</c:v>
                </c:pt>
                <c:pt idx="8">
                  <c:v>87.08</c:v>
                </c:pt>
                <c:pt idx="9">
                  <c:v>93.36</c:v>
                </c:pt>
                <c:pt idx="10">
                  <c:v>76.92</c:v>
                </c:pt>
                <c:pt idx="11">
                  <c:v>87.63</c:v>
                </c:pt>
                <c:pt idx="12">
                  <c:v>76.81</c:v>
                </c:pt>
                <c:pt idx="13">
                  <c:v>77.709999999999994</c:v>
                </c:pt>
                <c:pt idx="14">
                  <c:v>82.81</c:v>
                </c:pt>
                <c:pt idx="15">
                  <c:v>81.38</c:v>
                </c:pt>
                <c:pt idx="16">
                  <c:v>80.97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5BB-4B06-B51C-D03EFA992D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4038768"/>
        <c:axId val="1975331872"/>
      </c:lineChart>
      <c:catAx>
        <c:axId val="18040387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Tempo de operação (d)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7533187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1975331872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Remoção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0403876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pt-BR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'[jackek (1) (1).xlsx]Plan3'!$A$1</c:f>
              <c:strCache>
                <c:ptCount val="1"/>
                <c:pt idx="0">
                  <c:v>CFT</c:v>
                </c:pt>
              </c:strCache>
            </c:strRef>
          </c:tx>
          <c:spPr>
            <a:pattFill prst="wdDnDiag">
              <a:fgClr>
                <a:schemeClr val="accent1">
                  <a:lumMod val="75000"/>
                </a:schemeClr>
              </a:fgClr>
              <a:bgClr>
                <a:schemeClr val="accent1">
                  <a:lumMod val="40000"/>
                  <a:lumOff val="60000"/>
                </a:schemeClr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numLit>
              <c:formatCode>General</c:formatCode>
              <c:ptCount val="26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10</c:v>
              </c:pt>
              <c:pt idx="9">
                <c:v>9</c:v>
              </c:pt>
              <c:pt idx="10">
                <c:v>10</c:v>
              </c:pt>
              <c:pt idx="11">
                <c:v>11</c:v>
              </c:pt>
              <c:pt idx="12">
                <c:v>15</c:v>
              </c:pt>
              <c:pt idx="13">
                <c:v>14</c:v>
              </c:pt>
              <c:pt idx="14">
                <c:v>15</c:v>
              </c:pt>
              <c:pt idx="15">
                <c:v>16</c:v>
              </c:pt>
              <c:pt idx="16">
                <c:v>30</c:v>
              </c:pt>
              <c:pt idx="17">
                <c:v>18</c:v>
              </c:pt>
              <c:pt idx="18">
                <c:v>19</c:v>
              </c:pt>
              <c:pt idx="19">
                <c:v>20</c:v>
              </c:pt>
              <c:pt idx="20">
                <c:v>45</c:v>
              </c:pt>
              <c:pt idx="21">
                <c:v>22</c:v>
              </c:pt>
              <c:pt idx="22">
                <c:v>23</c:v>
              </c:pt>
              <c:pt idx="23">
                <c:v>24</c:v>
              </c:pt>
              <c:pt idx="24">
                <c:v>60</c:v>
              </c:pt>
              <c:pt idx="25">
                <c:v>14</c:v>
              </c:pt>
            </c:numLit>
          </c:cat>
          <c:val>
            <c:numRef>
              <c:f>'[jackek (1) (1).xlsx]Plan3'!$A$2:$A$27</c:f>
              <c:numCache>
                <c:formatCode>General</c:formatCode>
                <c:ptCount val="26"/>
                <c:pt idx="0">
                  <c:v>13.7</c:v>
                </c:pt>
                <c:pt idx="1">
                  <c:v>4.49</c:v>
                </c:pt>
                <c:pt idx="2">
                  <c:v>-9.5500000000000007</c:v>
                </c:pt>
                <c:pt idx="3">
                  <c:v>16.170000000000002</c:v>
                </c:pt>
                <c:pt idx="4">
                  <c:v>6.2024999999999997</c:v>
                </c:pt>
                <c:pt idx="5">
                  <c:v>-49.53</c:v>
                </c:pt>
                <c:pt idx="6">
                  <c:v>-57.94</c:v>
                </c:pt>
                <c:pt idx="7">
                  <c:v>-59.17</c:v>
                </c:pt>
                <c:pt idx="8">
                  <c:v>-25.43</c:v>
                </c:pt>
                <c:pt idx="9">
                  <c:v>-14.04</c:v>
                </c:pt>
                <c:pt idx="10">
                  <c:v>-41.221999999999994</c:v>
                </c:pt>
                <c:pt idx="11">
                  <c:v>-26.48</c:v>
                </c:pt>
                <c:pt idx="12">
                  <c:v>-14.04</c:v>
                </c:pt>
                <c:pt idx="13">
                  <c:v>-26.48</c:v>
                </c:pt>
                <c:pt idx="14">
                  <c:v>-24.7</c:v>
                </c:pt>
                <c:pt idx="15">
                  <c:v>-14.43</c:v>
                </c:pt>
                <c:pt idx="16">
                  <c:v>-36.75</c:v>
                </c:pt>
                <c:pt idx="17">
                  <c:v>-14.43</c:v>
                </c:pt>
                <c:pt idx="18">
                  <c:v>-55.98</c:v>
                </c:pt>
                <c:pt idx="19">
                  <c:v>-34.68</c:v>
                </c:pt>
                <c:pt idx="20">
                  <c:v>-55.87</c:v>
                </c:pt>
                <c:pt idx="21">
                  <c:v>-26.62</c:v>
                </c:pt>
                <c:pt idx="22">
                  <c:v>-19.420000000000002</c:v>
                </c:pt>
                <c:pt idx="23">
                  <c:v>-36.75</c:v>
                </c:pt>
                <c:pt idx="24">
                  <c:v>-36.75</c:v>
                </c:pt>
                <c:pt idx="25">
                  <c:v>-20.8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96-4902-9D04-0510FB791BA3}"/>
            </c:ext>
          </c:extLst>
        </c:ser>
        <c:ser>
          <c:idx val="1"/>
          <c:order val="1"/>
          <c:tx>
            <c:strRef>
              <c:f>'[jackek (1) (1).xlsx]Plan3'!$B$1</c:f>
              <c:strCache>
                <c:ptCount val="1"/>
                <c:pt idx="0">
                  <c:v>CL</c:v>
                </c:pt>
              </c:strCache>
            </c:strRef>
          </c:tx>
          <c:spPr>
            <a:pattFill prst="openDmnd">
              <a:fgClr>
                <a:schemeClr val="accent6">
                  <a:lumMod val="50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numLit>
              <c:formatCode>General</c:formatCode>
              <c:ptCount val="26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10</c:v>
              </c:pt>
              <c:pt idx="9">
                <c:v>9</c:v>
              </c:pt>
              <c:pt idx="10">
                <c:v>10</c:v>
              </c:pt>
              <c:pt idx="11">
                <c:v>11</c:v>
              </c:pt>
              <c:pt idx="12">
                <c:v>15</c:v>
              </c:pt>
              <c:pt idx="13">
                <c:v>14</c:v>
              </c:pt>
              <c:pt idx="14">
                <c:v>15</c:v>
              </c:pt>
              <c:pt idx="15">
                <c:v>16</c:v>
              </c:pt>
              <c:pt idx="16">
                <c:v>30</c:v>
              </c:pt>
              <c:pt idx="17">
                <c:v>18</c:v>
              </c:pt>
              <c:pt idx="18">
                <c:v>19</c:v>
              </c:pt>
              <c:pt idx="19">
                <c:v>20</c:v>
              </c:pt>
              <c:pt idx="20">
                <c:v>45</c:v>
              </c:pt>
              <c:pt idx="21">
                <c:v>22</c:v>
              </c:pt>
              <c:pt idx="22">
                <c:v>23</c:v>
              </c:pt>
              <c:pt idx="23">
                <c:v>24</c:v>
              </c:pt>
              <c:pt idx="24">
                <c:v>60</c:v>
              </c:pt>
              <c:pt idx="25">
                <c:v>14</c:v>
              </c:pt>
            </c:numLit>
          </c:cat>
          <c:val>
            <c:numRef>
              <c:f>'[jackek (1) (1).xlsx]Plan3'!$B$2:$B$27</c:f>
              <c:numCache>
                <c:formatCode>General</c:formatCode>
                <c:ptCount val="26"/>
                <c:pt idx="0">
                  <c:v>34.479999999999997</c:v>
                </c:pt>
                <c:pt idx="1">
                  <c:v>28.82</c:v>
                </c:pt>
                <c:pt idx="2">
                  <c:v>21.83</c:v>
                </c:pt>
                <c:pt idx="3">
                  <c:v>-2.72</c:v>
                </c:pt>
                <c:pt idx="4">
                  <c:v>6.9</c:v>
                </c:pt>
                <c:pt idx="5">
                  <c:v>28.51</c:v>
                </c:pt>
                <c:pt idx="6">
                  <c:v>20.53</c:v>
                </c:pt>
                <c:pt idx="7">
                  <c:v>5.22</c:v>
                </c:pt>
                <c:pt idx="8">
                  <c:v>11.23</c:v>
                </c:pt>
                <c:pt idx="9">
                  <c:v>17.86</c:v>
                </c:pt>
                <c:pt idx="10">
                  <c:v>10.34</c:v>
                </c:pt>
                <c:pt idx="11">
                  <c:v>6.27</c:v>
                </c:pt>
                <c:pt idx="12">
                  <c:v>12.41</c:v>
                </c:pt>
                <c:pt idx="13">
                  <c:v>22.92</c:v>
                </c:pt>
                <c:pt idx="14">
                  <c:v>7.77</c:v>
                </c:pt>
                <c:pt idx="15">
                  <c:v>24.82</c:v>
                </c:pt>
                <c:pt idx="16">
                  <c:v>5.34</c:v>
                </c:pt>
                <c:pt idx="17">
                  <c:v>24.82</c:v>
                </c:pt>
                <c:pt idx="18">
                  <c:v>-12.06</c:v>
                </c:pt>
                <c:pt idx="19">
                  <c:v>-13.91</c:v>
                </c:pt>
                <c:pt idx="20">
                  <c:v>19.14</c:v>
                </c:pt>
                <c:pt idx="21">
                  <c:v>8.93</c:v>
                </c:pt>
                <c:pt idx="22">
                  <c:v>6.96</c:v>
                </c:pt>
                <c:pt idx="23">
                  <c:v>11.07</c:v>
                </c:pt>
                <c:pt idx="24">
                  <c:v>7.33</c:v>
                </c:pt>
                <c:pt idx="25">
                  <c:v>25.15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96-4902-9D04-0510FB791BA3}"/>
            </c:ext>
          </c:extLst>
        </c:ser>
        <c:ser>
          <c:idx val="2"/>
          <c:order val="2"/>
          <c:tx>
            <c:strRef>
              <c:f>'[jackek (1) (1).xlsx]Plan3'!$C$1</c:f>
              <c:strCache>
                <c:ptCount val="1"/>
                <c:pt idx="0">
                  <c:v>CA</c:v>
                </c:pt>
              </c:strCache>
            </c:strRef>
          </c:tx>
          <c:spPr>
            <a:pattFill prst="pct20">
              <a:fgClr>
                <a:schemeClr val="accent2">
                  <a:lumMod val="75000"/>
                </a:schemeClr>
              </a:fgClr>
              <a:bgClr>
                <a:schemeClr val="accent2">
                  <a:lumMod val="40000"/>
                  <a:lumOff val="60000"/>
                </a:schemeClr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numLit>
              <c:formatCode>General</c:formatCode>
              <c:ptCount val="26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10</c:v>
              </c:pt>
              <c:pt idx="9">
                <c:v>9</c:v>
              </c:pt>
              <c:pt idx="10">
                <c:v>10</c:v>
              </c:pt>
              <c:pt idx="11">
                <c:v>11</c:v>
              </c:pt>
              <c:pt idx="12">
                <c:v>15</c:v>
              </c:pt>
              <c:pt idx="13">
                <c:v>14</c:v>
              </c:pt>
              <c:pt idx="14">
                <c:v>15</c:v>
              </c:pt>
              <c:pt idx="15">
                <c:v>16</c:v>
              </c:pt>
              <c:pt idx="16">
                <c:v>30</c:v>
              </c:pt>
              <c:pt idx="17">
                <c:v>18</c:v>
              </c:pt>
              <c:pt idx="18">
                <c:v>19</c:v>
              </c:pt>
              <c:pt idx="19">
                <c:v>20</c:v>
              </c:pt>
              <c:pt idx="20">
                <c:v>45</c:v>
              </c:pt>
              <c:pt idx="21">
                <c:v>22</c:v>
              </c:pt>
              <c:pt idx="22">
                <c:v>23</c:v>
              </c:pt>
              <c:pt idx="23">
                <c:v>24</c:v>
              </c:pt>
              <c:pt idx="24">
                <c:v>60</c:v>
              </c:pt>
              <c:pt idx="25">
                <c:v>14</c:v>
              </c:pt>
            </c:numLit>
          </c:cat>
          <c:val>
            <c:numRef>
              <c:f>'[jackek (1) (1).xlsx]Plan3'!$C$2:$C$27</c:f>
              <c:numCache>
                <c:formatCode>General</c:formatCode>
                <c:ptCount val="26"/>
                <c:pt idx="0">
                  <c:v>29.55</c:v>
                </c:pt>
                <c:pt idx="1">
                  <c:v>37.19</c:v>
                </c:pt>
                <c:pt idx="2">
                  <c:v>23.34</c:v>
                </c:pt>
                <c:pt idx="3">
                  <c:v>-6.92</c:v>
                </c:pt>
                <c:pt idx="4">
                  <c:v>11.34</c:v>
                </c:pt>
                <c:pt idx="5">
                  <c:v>32.6</c:v>
                </c:pt>
                <c:pt idx="6">
                  <c:v>23.34</c:v>
                </c:pt>
                <c:pt idx="7">
                  <c:v>9.84</c:v>
                </c:pt>
                <c:pt idx="8">
                  <c:v>15.81</c:v>
                </c:pt>
                <c:pt idx="9">
                  <c:v>25.59</c:v>
                </c:pt>
                <c:pt idx="10">
                  <c:v>10.77</c:v>
                </c:pt>
                <c:pt idx="11">
                  <c:v>-1.23</c:v>
                </c:pt>
                <c:pt idx="12">
                  <c:v>18.96</c:v>
                </c:pt>
                <c:pt idx="13">
                  <c:v>22.25</c:v>
                </c:pt>
                <c:pt idx="14">
                  <c:v>10.029999999999999</c:v>
                </c:pt>
                <c:pt idx="15">
                  <c:v>30.46</c:v>
                </c:pt>
                <c:pt idx="16">
                  <c:v>10.59</c:v>
                </c:pt>
                <c:pt idx="17">
                  <c:v>30.46</c:v>
                </c:pt>
                <c:pt idx="18">
                  <c:v>-19.14</c:v>
                </c:pt>
                <c:pt idx="19">
                  <c:v>-11.47</c:v>
                </c:pt>
                <c:pt idx="20">
                  <c:v>26.26</c:v>
                </c:pt>
                <c:pt idx="21">
                  <c:v>5.19</c:v>
                </c:pt>
                <c:pt idx="22">
                  <c:v>10.85</c:v>
                </c:pt>
                <c:pt idx="23">
                  <c:v>35.49</c:v>
                </c:pt>
                <c:pt idx="24">
                  <c:v>22.71</c:v>
                </c:pt>
                <c:pt idx="25">
                  <c:v>17.84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896-4902-9D04-0510FB791BA3}"/>
            </c:ext>
          </c:extLst>
        </c:ser>
        <c:ser>
          <c:idx val="3"/>
          <c:order val="3"/>
          <c:tx>
            <c:strRef>
              <c:f>'[jackek (1) (1).xlsx]Plan3'!$D$1</c:f>
              <c:strCache>
                <c:ptCount val="1"/>
                <c:pt idx="0">
                  <c:v>CLS</c:v>
                </c:pt>
              </c:strCache>
            </c:strRef>
          </c:tx>
          <c:spPr>
            <a:pattFill prst="dkUpDiag">
              <a:fgClr>
                <a:schemeClr val="accent4">
                  <a:lumMod val="75000"/>
                </a:schemeClr>
              </a:fgClr>
              <a:bgClr>
                <a:schemeClr val="accent4">
                  <a:lumMod val="60000"/>
                  <a:lumOff val="40000"/>
                </a:schemeClr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numLit>
              <c:formatCode>General</c:formatCode>
              <c:ptCount val="26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10</c:v>
              </c:pt>
              <c:pt idx="9">
                <c:v>9</c:v>
              </c:pt>
              <c:pt idx="10">
                <c:v>10</c:v>
              </c:pt>
              <c:pt idx="11">
                <c:v>11</c:v>
              </c:pt>
              <c:pt idx="12">
                <c:v>15</c:v>
              </c:pt>
              <c:pt idx="13">
                <c:v>14</c:v>
              </c:pt>
              <c:pt idx="14">
                <c:v>15</c:v>
              </c:pt>
              <c:pt idx="15">
                <c:v>16</c:v>
              </c:pt>
              <c:pt idx="16">
                <c:v>30</c:v>
              </c:pt>
              <c:pt idx="17">
                <c:v>18</c:v>
              </c:pt>
              <c:pt idx="18">
                <c:v>19</c:v>
              </c:pt>
              <c:pt idx="19">
                <c:v>20</c:v>
              </c:pt>
              <c:pt idx="20">
                <c:v>45</c:v>
              </c:pt>
              <c:pt idx="21">
                <c:v>22</c:v>
              </c:pt>
              <c:pt idx="22">
                <c:v>23</c:v>
              </c:pt>
              <c:pt idx="23">
                <c:v>24</c:v>
              </c:pt>
              <c:pt idx="24">
                <c:v>60</c:v>
              </c:pt>
              <c:pt idx="25">
                <c:v>14</c:v>
              </c:pt>
            </c:numLit>
          </c:cat>
          <c:val>
            <c:numRef>
              <c:f>'[jackek (1) (1).xlsx]Plan3'!$D$2:$D$27</c:f>
              <c:numCache>
                <c:formatCode>General</c:formatCode>
                <c:ptCount val="26"/>
                <c:pt idx="0">
                  <c:v>10.35</c:v>
                </c:pt>
                <c:pt idx="1">
                  <c:v>18.63</c:v>
                </c:pt>
                <c:pt idx="2">
                  <c:v>7.43</c:v>
                </c:pt>
                <c:pt idx="3">
                  <c:v>-6.34</c:v>
                </c:pt>
                <c:pt idx="4">
                  <c:v>-3.51</c:v>
                </c:pt>
                <c:pt idx="5">
                  <c:v>30.79</c:v>
                </c:pt>
                <c:pt idx="6">
                  <c:v>21.12</c:v>
                </c:pt>
                <c:pt idx="7">
                  <c:v>-4.28</c:v>
                </c:pt>
                <c:pt idx="8">
                  <c:v>5.68</c:v>
                </c:pt>
                <c:pt idx="9">
                  <c:v>14.47</c:v>
                </c:pt>
                <c:pt idx="10">
                  <c:v>-6.55</c:v>
                </c:pt>
                <c:pt idx="11">
                  <c:v>11.81</c:v>
                </c:pt>
                <c:pt idx="12">
                  <c:v>8.23</c:v>
                </c:pt>
                <c:pt idx="13">
                  <c:v>1.31</c:v>
                </c:pt>
                <c:pt idx="14">
                  <c:v>1.58</c:v>
                </c:pt>
                <c:pt idx="15">
                  <c:v>7.18</c:v>
                </c:pt>
                <c:pt idx="16">
                  <c:v>7</c:v>
                </c:pt>
                <c:pt idx="17">
                  <c:v>7.18</c:v>
                </c:pt>
                <c:pt idx="18">
                  <c:v>-4.1100000000000003</c:v>
                </c:pt>
                <c:pt idx="19">
                  <c:v>-15.21</c:v>
                </c:pt>
                <c:pt idx="20">
                  <c:v>17.36</c:v>
                </c:pt>
                <c:pt idx="21">
                  <c:v>-3.8</c:v>
                </c:pt>
                <c:pt idx="22">
                  <c:v>3.19</c:v>
                </c:pt>
                <c:pt idx="23">
                  <c:v>32.4</c:v>
                </c:pt>
                <c:pt idx="24">
                  <c:v>31.95</c:v>
                </c:pt>
                <c:pt idx="25">
                  <c:v>17.850000000000001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896-4902-9D04-0510FB791B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49911040"/>
        <c:axId val="1949923008"/>
      </c:barChart>
      <c:lineChart>
        <c:grouping val="standard"/>
        <c:varyColors val="0"/>
        <c:ser>
          <c:idx val="4"/>
          <c:order val="4"/>
          <c:tx>
            <c:strRef>
              <c:f>'[jackek (1) (1).xlsx]Plan3'!$E$1</c:f>
              <c:strCache>
                <c:ptCount val="1"/>
                <c:pt idx="0">
                  <c:v>Cor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val>
            <c:numRef>
              <c:f>'[jackek (1) (1).xlsx]Plan3'!$E$2:$E$27</c:f>
              <c:numCache>
                <c:formatCode>General</c:formatCode>
                <c:ptCount val="26"/>
                <c:pt idx="0">
                  <c:v>33.049999999999997</c:v>
                </c:pt>
                <c:pt idx="1">
                  <c:v>22.33</c:v>
                </c:pt>
                <c:pt idx="2">
                  <c:v>12.42</c:v>
                </c:pt>
                <c:pt idx="3">
                  <c:v>-45.44</c:v>
                </c:pt>
                <c:pt idx="4">
                  <c:v>15</c:v>
                </c:pt>
                <c:pt idx="5">
                  <c:v>12.67</c:v>
                </c:pt>
                <c:pt idx="6">
                  <c:v>7.33</c:v>
                </c:pt>
                <c:pt idx="7">
                  <c:v>-14.58</c:v>
                </c:pt>
                <c:pt idx="8">
                  <c:v>-0.95</c:v>
                </c:pt>
                <c:pt idx="9">
                  <c:v>20.07</c:v>
                </c:pt>
                <c:pt idx="10">
                  <c:v>4.26</c:v>
                </c:pt>
                <c:pt idx="11">
                  <c:v>3.18</c:v>
                </c:pt>
                <c:pt idx="12">
                  <c:v>-5.41</c:v>
                </c:pt>
                <c:pt idx="13">
                  <c:v>32.74</c:v>
                </c:pt>
                <c:pt idx="14">
                  <c:v>1.19</c:v>
                </c:pt>
                <c:pt idx="15">
                  <c:v>2.81</c:v>
                </c:pt>
                <c:pt idx="16">
                  <c:v>-7.89</c:v>
                </c:pt>
                <c:pt idx="17">
                  <c:v>2.81</c:v>
                </c:pt>
                <c:pt idx="18">
                  <c:v>-8.07</c:v>
                </c:pt>
                <c:pt idx="19">
                  <c:v>-15.17</c:v>
                </c:pt>
                <c:pt idx="20">
                  <c:v>16.600000000000001</c:v>
                </c:pt>
                <c:pt idx="21">
                  <c:v>12.5</c:v>
                </c:pt>
                <c:pt idx="22">
                  <c:v>14.04</c:v>
                </c:pt>
                <c:pt idx="23">
                  <c:v>-1.35</c:v>
                </c:pt>
                <c:pt idx="24">
                  <c:v>0.34</c:v>
                </c:pt>
                <c:pt idx="25">
                  <c:v>4.76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7896-4902-9D04-0510FB791BA3}"/>
            </c:ext>
          </c:extLst>
        </c:ser>
        <c:ser>
          <c:idx val="5"/>
          <c:order val="5"/>
          <c:tx>
            <c:strRef>
              <c:f>'[jackek (1) (1).xlsx]Plan3'!$F$1</c:f>
              <c:strCache>
                <c:ptCount val="1"/>
                <c:pt idx="0">
                  <c:v>Turbidez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accent6">
                  <a:lumMod val="60000"/>
                  <a:lumOff val="40000"/>
                </a:schemeClr>
              </a:solidFill>
              <a:ln w="9525">
                <a:solidFill>
                  <a:schemeClr val="accent6"/>
                </a:solidFill>
              </a:ln>
              <a:effectLst/>
            </c:spPr>
          </c:marker>
          <c:val>
            <c:numRef>
              <c:f>'[jackek (1) (1).xlsx]Plan3'!$F$2:$F$27</c:f>
              <c:numCache>
                <c:formatCode>General</c:formatCode>
                <c:ptCount val="26"/>
                <c:pt idx="0">
                  <c:v>92.54</c:v>
                </c:pt>
                <c:pt idx="1">
                  <c:v>97.9</c:v>
                </c:pt>
                <c:pt idx="2">
                  <c:v>97.9</c:v>
                </c:pt>
                <c:pt idx="3">
                  <c:v>97.58</c:v>
                </c:pt>
                <c:pt idx="4">
                  <c:v>96.15</c:v>
                </c:pt>
                <c:pt idx="5">
                  <c:v>98.36</c:v>
                </c:pt>
                <c:pt idx="6">
                  <c:v>97.06</c:v>
                </c:pt>
                <c:pt idx="7">
                  <c:v>97.2</c:v>
                </c:pt>
                <c:pt idx="8">
                  <c:v>97.5</c:v>
                </c:pt>
                <c:pt idx="9">
                  <c:v>97.6</c:v>
                </c:pt>
                <c:pt idx="10">
                  <c:v>98.6</c:v>
                </c:pt>
                <c:pt idx="11">
                  <c:v>98.7</c:v>
                </c:pt>
                <c:pt idx="12">
                  <c:v>98.8</c:v>
                </c:pt>
                <c:pt idx="13">
                  <c:v>92.73</c:v>
                </c:pt>
                <c:pt idx="14">
                  <c:v>95.6</c:v>
                </c:pt>
                <c:pt idx="15">
                  <c:v>95.8</c:v>
                </c:pt>
                <c:pt idx="16">
                  <c:v>96</c:v>
                </c:pt>
                <c:pt idx="17">
                  <c:v>83.05</c:v>
                </c:pt>
                <c:pt idx="18">
                  <c:v>83.5</c:v>
                </c:pt>
                <c:pt idx="19">
                  <c:v>85.6</c:v>
                </c:pt>
                <c:pt idx="20">
                  <c:v>84.8</c:v>
                </c:pt>
                <c:pt idx="21">
                  <c:v>86.1</c:v>
                </c:pt>
                <c:pt idx="22">
                  <c:v>86.6</c:v>
                </c:pt>
                <c:pt idx="23">
                  <c:v>87.5</c:v>
                </c:pt>
                <c:pt idx="24">
                  <c:v>87.9</c:v>
                </c:pt>
                <c:pt idx="25">
                  <c:v>88.1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7896-4902-9D04-0510FB791B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9911040"/>
        <c:axId val="1949923008"/>
      </c:lineChart>
      <c:catAx>
        <c:axId val="19499110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Tempo de operação (d)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low"/>
        <c:spPr>
          <a:solidFill>
            <a:schemeClr val="bg1"/>
          </a:solidFill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49923008"/>
        <c:crosses val="autoZero"/>
        <c:auto val="1"/>
        <c:lblAlgn val="ctr"/>
        <c:lblOffset val="0"/>
        <c:tickLblSkip val="4"/>
        <c:tickMarkSkip val="3"/>
        <c:noMultiLvlLbl val="0"/>
      </c:catAx>
      <c:valAx>
        <c:axId val="1949923008"/>
        <c:scaling>
          <c:orientation val="minMax"/>
          <c:max val="100"/>
          <c:min val="-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Remoção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49911040"/>
        <c:crosses val="autoZero"/>
        <c:crossBetween val="between"/>
        <c:majorUnit val="40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ln>
            <a:noFill/>
          </a:ln>
          <a:solidFill>
            <a:schemeClr val="tx1"/>
          </a:solidFill>
        </a:defRPr>
      </a:pPr>
      <a:endParaRPr lang="pt-BR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'[jackek (1) (1).xlsx]Plan3'!$H$1</c:f>
              <c:strCache>
                <c:ptCount val="1"/>
                <c:pt idx="0">
                  <c:v>CFT</c:v>
                </c:pt>
              </c:strCache>
            </c:strRef>
          </c:tx>
          <c:spPr>
            <a:pattFill prst="wdDnDiag">
              <a:fgClr>
                <a:schemeClr val="accent1">
                  <a:lumMod val="75000"/>
                </a:schemeClr>
              </a:fgClr>
              <a:bgClr>
                <a:schemeClr val="accent1">
                  <a:lumMod val="40000"/>
                  <a:lumOff val="60000"/>
                </a:schemeClr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numLit>
              <c:formatCode>General</c:formatCode>
              <c:ptCount val="16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10</c:v>
              </c:pt>
              <c:pt idx="4">
                <c:v>5</c:v>
              </c:pt>
              <c:pt idx="5">
                <c:v>6</c:v>
              </c:pt>
              <c:pt idx="6">
                <c:v>15</c:v>
              </c:pt>
              <c:pt idx="7">
                <c:v>8</c:v>
              </c:pt>
              <c:pt idx="8">
                <c:v>9</c:v>
              </c:pt>
              <c:pt idx="9">
                <c:v>30</c:v>
              </c:pt>
              <c:pt idx="10">
                <c:v>11</c:v>
              </c:pt>
              <c:pt idx="11">
                <c:v>12</c:v>
              </c:pt>
              <c:pt idx="12">
                <c:v>45</c:v>
              </c:pt>
              <c:pt idx="13">
                <c:v>14</c:v>
              </c:pt>
              <c:pt idx="14">
                <c:v>15</c:v>
              </c:pt>
              <c:pt idx="15">
                <c:v>60</c:v>
              </c:pt>
            </c:numLit>
          </c:cat>
          <c:val>
            <c:numRef>
              <c:f>'[jackek (1) (1).xlsx]Plan3'!$H$2:$H$18</c:f>
              <c:numCache>
                <c:formatCode>General</c:formatCode>
                <c:ptCount val="17"/>
                <c:pt idx="0">
                  <c:v>2.21</c:v>
                </c:pt>
                <c:pt idx="1">
                  <c:v>2.21</c:v>
                </c:pt>
                <c:pt idx="2">
                  <c:v>5.3</c:v>
                </c:pt>
                <c:pt idx="3">
                  <c:v>-10.31</c:v>
                </c:pt>
                <c:pt idx="4">
                  <c:v>22.3</c:v>
                </c:pt>
                <c:pt idx="5">
                  <c:v>-0.59</c:v>
                </c:pt>
                <c:pt idx="6">
                  <c:v>30.2</c:v>
                </c:pt>
                <c:pt idx="7">
                  <c:v>32.15</c:v>
                </c:pt>
                <c:pt idx="8">
                  <c:v>17.8</c:v>
                </c:pt>
                <c:pt idx="9">
                  <c:v>21.45</c:v>
                </c:pt>
                <c:pt idx="10">
                  <c:v>17.2</c:v>
                </c:pt>
                <c:pt idx="11">
                  <c:v>0.03</c:v>
                </c:pt>
                <c:pt idx="12">
                  <c:v>34.15</c:v>
                </c:pt>
                <c:pt idx="13">
                  <c:v>16.850000000000001</c:v>
                </c:pt>
                <c:pt idx="14">
                  <c:v>-1.86</c:v>
                </c:pt>
                <c:pt idx="15">
                  <c:v>-1.1399999999999999</c:v>
                </c:pt>
                <c:pt idx="16">
                  <c:v>-0.56999999999999995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9F-4DBE-9EF0-70178E898888}"/>
            </c:ext>
          </c:extLst>
        </c:ser>
        <c:ser>
          <c:idx val="1"/>
          <c:order val="1"/>
          <c:tx>
            <c:strRef>
              <c:f>'[jackek (1) (1).xlsx]Plan3'!$I$1</c:f>
              <c:strCache>
                <c:ptCount val="1"/>
                <c:pt idx="0">
                  <c:v>CL</c:v>
                </c:pt>
              </c:strCache>
            </c:strRef>
          </c:tx>
          <c:spPr>
            <a:pattFill prst="openDmnd">
              <a:fgClr>
                <a:schemeClr val="accent6">
                  <a:lumMod val="75000"/>
                </a:schemeClr>
              </a:fgClr>
              <a:bgClr>
                <a:schemeClr val="accent6">
                  <a:lumMod val="60000"/>
                  <a:lumOff val="40000"/>
                </a:schemeClr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numLit>
              <c:formatCode>General</c:formatCode>
              <c:ptCount val="16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10</c:v>
              </c:pt>
              <c:pt idx="4">
                <c:v>5</c:v>
              </c:pt>
              <c:pt idx="5">
                <c:v>6</c:v>
              </c:pt>
              <c:pt idx="6">
                <c:v>15</c:v>
              </c:pt>
              <c:pt idx="7">
                <c:v>8</c:v>
              </c:pt>
              <c:pt idx="8">
                <c:v>9</c:v>
              </c:pt>
              <c:pt idx="9">
                <c:v>30</c:v>
              </c:pt>
              <c:pt idx="10">
                <c:v>11</c:v>
              </c:pt>
              <c:pt idx="11">
                <c:v>12</c:v>
              </c:pt>
              <c:pt idx="12">
                <c:v>45</c:v>
              </c:pt>
              <c:pt idx="13">
                <c:v>14</c:v>
              </c:pt>
              <c:pt idx="14">
                <c:v>15</c:v>
              </c:pt>
              <c:pt idx="15">
                <c:v>60</c:v>
              </c:pt>
            </c:numLit>
          </c:cat>
          <c:val>
            <c:numRef>
              <c:f>'[jackek (1) (1).xlsx]Plan3'!$I$2:$I$18</c:f>
              <c:numCache>
                <c:formatCode>General</c:formatCode>
                <c:ptCount val="17"/>
                <c:pt idx="0">
                  <c:v>19.190000000000001</c:v>
                </c:pt>
                <c:pt idx="1">
                  <c:v>9.7899999999999991</c:v>
                </c:pt>
                <c:pt idx="2">
                  <c:v>48.07</c:v>
                </c:pt>
                <c:pt idx="3">
                  <c:v>29.85</c:v>
                </c:pt>
                <c:pt idx="4">
                  <c:v>65.34</c:v>
                </c:pt>
                <c:pt idx="5">
                  <c:v>14.53</c:v>
                </c:pt>
                <c:pt idx="6">
                  <c:v>42.54</c:v>
                </c:pt>
                <c:pt idx="7">
                  <c:v>53.9</c:v>
                </c:pt>
                <c:pt idx="8">
                  <c:v>35.89</c:v>
                </c:pt>
                <c:pt idx="9">
                  <c:v>19.079999999999998</c:v>
                </c:pt>
                <c:pt idx="10">
                  <c:v>16.07</c:v>
                </c:pt>
                <c:pt idx="11">
                  <c:v>12.16</c:v>
                </c:pt>
                <c:pt idx="12">
                  <c:v>22.22</c:v>
                </c:pt>
                <c:pt idx="13">
                  <c:v>8.9700000000000006</c:v>
                </c:pt>
                <c:pt idx="14">
                  <c:v>10.75</c:v>
                </c:pt>
                <c:pt idx="15">
                  <c:v>32.799999999999997</c:v>
                </c:pt>
                <c:pt idx="16">
                  <c:v>19.5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49F-4DBE-9EF0-70178E898888}"/>
            </c:ext>
          </c:extLst>
        </c:ser>
        <c:ser>
          <c:idx val="2"/>
          <c:order val="2"/>
          <c:tx>
            <c:strRef>
              <c:f>'[jackek (1) (1).xlsx]Plan3'!$J$1</c:f>
              <c:strCache>
                <c:ptCount val="1"/>
                <c:pt idx="0">
                  <c:v>CA</c:v>
                </c:pt>
              </c:strCache>
            </c:strRef>
          </c:tx>
          <c:spPr>
            <a:pattFill prst="pct20">
              <a:fgClr>
                <a:schemeClr val="accent2">
                  <a:lumMod val="75000"/>
                </a:schemeClr>
              </a:fgClr>
              <a:bgClr>
                <a:schemeClr val="accent2">
                  <a:lumMod val="40000"/>
                  <a:lumOff val="60000"/>
                </a:schemeClr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numLit>
              <c:formatCode>General</c:formatCode>
              <c:ptCount val="16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10</c:v>
              </c:pt>
              <c:pt idx="4">
                <c:v>5</c:v>
              </c:pt>
              <c:pt idx="5">
                <c:v>6</c:v>
              </c:pt>
              <c:pt idx="6">
                <c:v>15</c:v>
              </c:pt>
              <c:pt idx="7">
                <c:v>8</c:v>
              </c:pt>
              <c:pt idx="8">
                <c:v>9</c:v>
              </c:pt>
              <c:pt idx="9">
                <c:v>30</c:v>
              </c:pt>
              <c:pt idx="10">
                <c:v>11</c:v>
              </c:pt>
              <c:pt idx="11">
                <c:v>12</c:v>
              </c:pt>
              <c:pt idx="12">
                <c:v>45</c:v>
              </c:pt>
              <c:pt idx="13">
                <c:v>14</c:v>
              </c:pt>
              <c:pt idx="14">
                <c:v>15</c:v>
              </c:pt>
              <c:pt idx="15">
                <c:v>60</c:v>
              </c:pt>
            </c:numLit>
          </c:cat>
          <c:val>
            <c:numRef>
              <c:f>'[jackek (1) (1).xlsx]Plan3'!$J$2:$J$18</c:f>
              <c:numCache>
                <c:formatCode>General</c:formatCode>
                <c:ptCount val="17"/>
                <c:pt idx="0">
                  <c:v>22.58</c:v>
                </c:pt>
                <c:pt idx="1">
                  <c:v>-1.74</c:v>
                </c:pt>
                <c:pt idx="2">
                  <c:v>41.12</c:v>
                </c:pt>
                <c:pt idx="3">
                  <c:v>14.36</c:v>
                </c:pt>
                <c:pt idx="4">
                  <c:v>50.67</c:v>
                </c:pt>
                <c:pt idx="5">
                  <c:v>10.029999999999999</c:v>
                </c:pt>
                <c:pt idx="6">
                  <c:v>29.95</c:v>
                </c:pt>
                <c:pt idx="7">
                  <c:v>42.23</c:v>
                </c:pt>
                <c:pt idx="8">
                  <c:v>30.84</c:v>
                </c:pt>
                <c:pt idx="9">
                  <c:v>5.29</c:v>
                </c:pt>
                <c:pt idx="10">
                  <c:v>12.29</c:v>
                </c:pt>
                <c:pt idx="11">
                  <c:v>5.65</c:v>
                </c:pt>
                <c:pt idx="12">
                  <c:v>11.37</c:v>
                </c:pt>
                <c:pt idx="13">
                  <c:v>-5.87</c:v>
                </c:pt>
                <c:pt idx="14">
                  <c:v>0.92</c:v>
                </c:pt>
                <c:pt idx="15">
                  <c:v>32.28</c:v>
                </c:pt>
                <c:pt idx="16">
                  <c:v>10.53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49F-4DBE-9EF0-70178E898888}"/>
            </c:ext>
          </c:extLst>
        </c:ser>
        <c:ser>
          <c:idx val="3"/>
          <c:order val="3"/>
          <c:tx>
            <c:strRef>
              <c:f>'[jackek (1) (1).xlsx]Plan3'!$K$1</c:f>
              <c:strCache>
                <c:ptCount val="1"/>
                <c:pt idx="0">
                  <c:v>CLS</c:v>
                </c:pt>
              </c:strCache>
            </c:strRef>
          </c:tx>
          <c:spPr>
            <a:pattFill prst="dkUpDiag">
              <a:fgClr>
                <a:schemeClr val="accent4">
                  <a:lumMod val="75000"/>
                </a:schemeClr>
              </a:fgClr>
              <a:bgClr>
                <a:schemeClr val="accent4">
                  <a:lumMod val="60000"/>
                  <a:lumOff val="40000"/>
                </a:schemeClr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numLit>
              <c:formatCode>General</c:formatCode>
              <c:ptCount val="16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10</c:v>
              </c:pt>
              <c:pt idx="4">
                <c:v>5</c:v>
              </c:pt>
              <c:pt idx="5">
                <c:v>6</c:v>
              </c:pt>
              <c:pt idx="6">
                <c:v>15</c:v>
              </c:pt>
              <c:pt idx="7">
                <c:v>8</c:v>
              </c:pt>
              <c:pt idx="8">
                <c:v>9</c:v>
              </c:pt>
              <c:pt idx="9">
                <c:v>30</c:v>
              </c:pt>
              <c:pt idx="10">
                <c:v>11</c:v>
              </c:pt>
              <c:pt idx="11">
                <c:v>12</c:v>
              </c:pt>
              <c:pt idx="12">
                <c:v>45</c:v>
              </c:pt>
              <c:pt idx="13">
                <c:v>14</c:v>
              </c:pt>
              <c:pt idx="14">
                <c:v>15</c:v>
              </c:pt>
              <c:pt idx="15">
                <c:v>60</c:v>
              </c:pt>
            </c:numLit>
          </c:cat>
          <c:val>
            <c:numRef>
              <c:f>'[jackek (1) (1).xlsx]Plan3'!$K$2:$K$18</c:f>
              <c:numCache>
                <c:formatCode>General</c:formatCode>
                <c:ptCount val="17"/>
                <c:pt idx="0">
                  <c:v>23.17</c:v>
                </c:pt>
                <c:pt idx="1">
                  <c:v>-7.77</c:v>
                </c:pt>
                <c:pt idx="2">
                  <c:v>2.95</c:v>
                </c:pt>
                <c:pt idx="3">
                  <c:v>24.1</c:v>
                </c:pt>
                <c:pt idx="4">
                  <c:v>26.52</c:v>
                </c:pt>
                <c:pt idx="5">
                  <c:v>-3.7</c:v>
                </c:pt>
                <c:pt idx="6">
                  <c:v>19.239999999999998</c:v>
                </c:pt>
                <c:pt idx="7">
                  <c:v>29.71</c:v>
                </c:pt>
                <c:pt idx="8">
                  <c:v>43.5</c:v>
                </c:pt>
                <c:pt idx="9">
                  <c:v>-13.11</c:v>
                </c:pt>
                <c:pt idx="10">
                  <c:v>-7.15</c:v>
                </c:pt>
                <c:pt idx="11">
                  <c:v>-4.62</c:v>
                </c:pt>
                <c:pt idx="12">
                  <c:v>-2.13</c:v>
                </c:pt>
                <c:pt idx="13">
                  <c:v>-8.85</c:v>
                </c:pt>
                <c:pt idx="14">
                  <c:v>-2.8</c:v>
                </c:pt>
                <c:pt idx="15">
                  <c:v>21.57</c:v>
                </c:pt>
                <c:pt idx="16">
                  <c:v>6.8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49F-4DBE-9EF0-70178E8988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49911584"/>
        <c:axId val="1949921376"/>
      </c:barChart>
      <c:lineChart>
        <c:grouping val="standard"/>
        <c:varyColors val="0"/>
        <c:ser>
          <c:idx val="4"/>
          <c:order val="4"/>
          <c:tx>
            <c:strRef>
              <c:f>'[jackek (1) (1).xlsx]Plan3'!$L$1</c:f>
              <c:strCache>
                <c:ptCount val="1"/>
                <c:pt idx="0">
                  <c:v>Cor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val>
            <c:numRef>
              <c:f>'[jackek (1) (1).xlsx]Plan3'!$L$2:$L$18</c:f>
              <c:numCache>
                <c:formatCode>General</c:formatCode>
                <c:ptCount val="17"/>
                <c:pt idx="0">
                  <c:v>13.53</c:v>
                </c:pt>
                <c:pt idx="1">
                  <c:v>-28.01</c:v>
                </c:pt>
                <c:pt idx="2">
                  <c:v>28.27</c:v>
                </c:pt>
                <c:pt idx="3">
                  <c:v>-65.569999999999993</c:v>
                </c:pt>
                <c:pt idx="4">
                  <c:v>20.63</c:v>
                </c:pt>
                <c:pt idx="5">
                  <c:v>-11.46</c:v>
                </c:pt>
                <c:pt idx="6">
                  <c:v>20.22</c:v>
                </c:pt>
                <c:pt idx="7">
                  <c:v>24.38</c:v>
                </c:pt>
                <c:pt idx="8">
                  <c:v>10.25</c:v>
                </c:pt>
                <c:pt idx="9">
                  <c:v>20.82</c:v>
                </c:pt>
                <c:pt idx="10">
                  <c:v>13.58</c:v>
                </c:pt>
                <c:pt idx="11">
                  <c:v>12.35</c:v>
                </c:pt>
                <c:pt idx="12">
                  <c:v>43.87</c:v>
                </c:pt>
                <c:pt idx="13">
                  <c:v>34.04</c:v>
                </c:pt>
                <c:pt idx="14">
                  <c:v>9.52</c:v>
                </c:pt>
                <c:pt idx="15">
                  <c:v>20.32</c:v>
                </c:pt>
                <c:pt idx="16">
                  <c:v>8.4499999999999993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D49F-4DBE-9EF0-70178E898888}"/>
            </c:ext>
          </c:extLst>
        </c:ser>
        <c:ser>
          <c:idx val="5"/>
          <c:order val="5"/>
          <c:tx>
            <c:strRef>
              <c:f>'[jackek (1) (1).xlsx]Plan3'!$M$1</c:f>
              <c:strCache>
                <c:ptCount val="1"/>
                <c:pt idx="0">
                  <c:v>Turbidez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accent6">
                  <a:lumMod val="60000"/>
                  <a:lumOff val="40000"/>
                </a:schemeClr>
              </a:solidFill>
              <a:ln w="9525">
                <a:solidFill>
                  <a:schemeClr val="accent6"/>
                </a:solidFill>
              </a:ln>
              <a:effectLst/>
            </c:spPr>
          </c:marker>
          <c:val>
            <c:numRef>
              <c:f>'[jackek (1) (1).xlsx]Plan3'!$M$2:$M$18</c:f>
              <c:numCache>
                <c:formatCode>General</c:formatCode>
                <c:ptCount val="17"/>
                <c:pt idx="0">
                  <c:v>63.04</c:v>
                </c:pt>
                <c:pt idx="1">
                  <c:v>77.42</c:v>
                </c:pt>
                <c:pt idx="2">
                  <c:v>66.67</c:v>
                </c:pt>
                <c:pt idx="3">
                  <c:v>83.7</c:v>
                </c:pt>
                <c:pt idx="4">
                  <c:v>82.8</c:v>
                </c:pt>
                <c:pt idx="5">
                  <c:v>93.85</c:v>
                </c:pt>
                <c:pt idx="6">
                  <c:v>94.7</c:v>
                </c:pt>
                <c:pt idx="7">
                  <c:v>95.08</c:v>
                </c:pt>
                <c:pt idx="8">
                  <c:v>96.2</c:v>
                </c:pt>
                <c:pt idx="9">
                  <c:v>95.7</c:v>
                </c:pt>
                <c:pt idx="10">
                  <c:v>94.64</c:v>
                </c:pt>
                <c:pt idx="11">
                  <c:v>93.5</c:v>
                </c:pt>
                <c:pt idx="12">
                  <c:v>92.52</c:v>
                </c:pt>
                <c:pt idx="13">
                  <c:v>91.6</c:v>
                </c:pt>
                <c:pt idx="14">
                  <c:v>91.1</c:v>
                </c:pt>
                <c:pt idx="15">
                  <c:v>90.6</c:v>
                </c:pt>
                <c:pt idx="16">
                  <c:v>90.1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D49F-4DBE-9EF0-70178E8988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9911584"/>
        <c:axId val="1949921376"/>
      </c:lineChart>
      <c:catAx>
        <c:axId val="19499115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Tempo de operação (d)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low"/>
        <c:spPr>
          <a:solidFill>
            <a:schemeClr val="bg1"/>
          </a:solidFill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49921376"/>
        <c:crosses val="autoZero"/>
        <c:auto val="1"/>
        <c:lblAlgn val="ctr"/>
        <c:lblOffset val="1"/>
        <c:tickLblSkip val="3"/>
        <c:noMultiLvlLbl val="0"/>
      </c:catAx>
      <c:valAx>
        <c:axId val="1949921376"/>
        <c:scaling>
          <c:orientation val="minMax"/>
          <c:max val="100"/>
          <c:min val="-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Remoção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ln>
                    <a:noFill/>
                  </a:ln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49911584"/>
        <c:crossesAt val="1"/>
        <c:crossBetween val="between"/>
        <c:majorUnit val="40"/>
      </c:valAx>
      <c:spPr>
        <a:noFill/>
        <a:ln>
          <a:solidFill>
            <a:schemeClr val="tx1"/>
          </a:solidFill>
        </a:ln>
        <a:effectLst>
          <a:outerShdw blurRad="50800" dist="50800" dir="5400000" algn="ctr" rotWithShape="0">
            <a:schemeClr val="bg1"/>
          </a:outerShdw>
        </a:effectLst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>
          <a:ln>
            <a:noFill/>
          </a:ln>
          <a:solidFill>
            <a:schemeClr val="tx1"/>
          </a:solidFill>
        </a:defRPr>
      </a:pPr>
      <a:endParaRPr lang="pt-B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8C6991-21AF-4430-876C-60D42B4241D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2D90539D-A3CE-48CE-B73F-E417AC61472C}">
      <dgm:prSet phldrT="[Texto]"/>
      <dgm:spPr/>
      <dgm:t>
        <a:bodyPr/>
        <a:lstStyle/>
        <a:p>
          <a:r>
            <a:rPr lang="es-ES" dirty="0" err="1" smtClean="0">
              <a:solidFill>
                <a:schemeClr val="tx1"/>
              </a:solidFill>
            </a:rPr>
            <a:t>Tratamento</a:t>
          </a:r>
          <a:r>
            <a:rPr lang="es-ES" dirty="0" smtClean="0">
              <a:solidFill>
                <a:schemeClr val="tx1"/>
              </a:solidFill>
            </a:rPr>
            <a:t> biológico</a:t>
          </a:r>
          <a:endParaRPr lang="es-ES" dirty="0">
            <a:solidFill>
              <a:schemeClr val="tx1"/>
            </a:solidFill>
          </a:endParaRPr>
        </a:p>
      </dgm:t>
    </dgm:pt>
    <dgm:pt modelId="{C6AF2D62-76B9-4E83-B62A-44FB3F6267CF}" type="parTrans" cxnId="{61A0B697-6954-44D9-BEE5-D93594E5D33F}">
      <dgm:prSet/>
      <dgm:spPr/>
      <dgm:t>
        <a:bodyPr/>
        <a:lstStyle/>
        <a:p>
          <a:endParaRPr lang="es-ES"/>
        </a:p>
      </dgm:t>
    </dgm:pt>
    <dgm:pt modelId="{3AEA1F12-E89C-4154-AD42-B4B2D32A9CEB}" type="sibTrans" cxnId="{61A0B697-6954-44D9-BEE5-D93594E5D33F}">
      <dgm:prSet/>
      <dgm:spPr/>
      <dgm:t>
        <a:bodyPr/>
        <a:lstStyle/>
        <a:p>
          <a:endParaRPr lang="es-ES"/>
        </a:p>
      </dgm:t>
    </dgm:pt>
    <dgm:pt modelId="{1EAAA78F-00A1-4871-8B64-7A60AD406D7B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Bactérias autóctones</a:t>
          </a:r>
          <a:endParaRPr lang="es-ES" dirty="0">
            <a:solidFill>
              <a:schemeClr val="tx1"/>
            </a:solidFill>
          </a:endParaRPr>
        </a:p>
      </dgm:t>
    </dgm:pt>
    <dgm:pt modelId="{1E7E2353-44F1-4B50-AA24-D01CC0A8C4C6}" type="parTrans" cxnId="{0F69AECD-1379-4666-8C66-E08000714D65}">
      <dgm:prSet/>
      <dgm:spPr/>
      <dgm:t>
        <a:bodyPr/>
        <a:lstStyle/>
        <a:p>
          <a:endParaRPr lang="es-ES"/>
        </a:p>
      </dgm:t>
    </dgm:pt>
    <dgm:pt modelId="{4C1D0AD9-75AD-41D4-A093-DF6596100E87}" type="sibTrans" cxnId="{0F69AECD-1379-4666-8C66-E08000714D65}">
      <dgm:prSet/>
      <dgm:spPr/>
      <dgm:t>
        <a:bodyPr/>
        <a:lstStyle/>
        <a:p>
          <a:endParaRPr lang="es-ES"/>
        </a:p>
      </dgm:t>
    </dgm:pt>
    <dgm:pt modelId="{FBE73EBA-0380-4C10-96A8-7B46BB2FEE6D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Papel e celulose</a:t>
          </a:r>
          <a:endParaRPr lang="es-ES" dirty="0">
            <a:solidFill>
              <a:schemeClr val="tx1"/>
            </a:solidFill>
          </a:endParaRPr>
        </a:p>
      </dgm:t>
    </dgm:pt>
    <dgm:pt modelId="{F908CE48-63A5-4A13-8E4F-A7124CBFDD73}" type="parTrans" cxnId="{4F3E8BA5-10FC-4986-960A-27A678277C59}">
      <dgm:prSet/>
      <dgm:spPr/>
      <dgm:t>
        <a:bodyPr/>
        <a:lstStyle/>
        <a:p>
          <a:endParaRPr lang="es-ES"/>
        </a:p>
      </dgm:t>
    </dgm:pt>
    <dgm:pt modelId="{0E6347AB-B407-4E97-BBA5-A3D5F268CB31}" type="sibTrans" cxnId="{4F3E8BA5-10FC-4986-960A-27A678277C59}">
      <dgm:prSet/>
      <dgm:spPr/>
      <dgm:t>
        <a:bodyPr/>
        <a:lstStyle/>
        <a:p>
          <a:endParaRPr lang="es-ES"/>
        </a:p>
      </dgm:t>
    </dgm:pt>
    <dgm:pt modelId="{D14D0FF1-3FFE-4FB5-AE13-DD6CC677ECE8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LAF</a:t>
          </a:r>
          <a:endParaRPr lang="es-ES" dirty="0">
            <a:solidFill>
              <a:schemeClr val="tx1"/>
            </a:solidFill>
          </a:endParaRPr>
        </a:p>
      </dgm:t>
    </dgm:pt>
    <dgm:pt modelId="{3F992A77-B56A-4D05-A1E8-FFD7A878E0B8}" type="parTrans" cxnId="{2D6E6F59-965A-4529-A498-47741F91C400}">
      <dgm:prSet/>
      <dgm:spPr/>
      <dgm:t>
        <a:bodyPr/>
        <a:lstStyle/>
        <a:p>
          <a:endParaRPr lang="es-ES"/>
        </a:p>
      </dgm:t>
    </dgm:pt>
    <dgm:pt modelId="{A1A36DC2-E3BF-42B8-8865-C3A982D210ED}" type="sibTrans" cxnId="{2D6E6F59-965A-4529-A498-47741F91C400}">
      <dgm:prSet/>
      <dgm:spPr/>
      <dgm:t>
        <a:bodyPr/>
        <a:lstStyle/>
        <a:p>
          <a:endParaRPr lang="es-ES"/>
        </a:p>
      </dgm:t>
    </dgm:pt>
    <dgm:pt modelId="{38E7685A-8F41-4990-8701-5265C3206F6F}">
      <dgm:prSet phldrT="[Texto]"/>
      <dgm:spPr/>
      <dgm:t>
        <a:bodyPr/>
        <a:lstStyle/>
        <a:p>
          <a:r>
            <a:rPr lang="es-ES" dirty="0" err="1" smtClean="0">
              <a:solidFill>
                <a:schemeClr val="tx1"/>
              </a:solidFill>
            </a:rPr>
            <a:t>Bioaumentaç</a:t>
          </a:r>
          <a:r>
            <a:rPr lang="en-GB" dirty="0" err="1" smtClean="0">
              <a:solidFill>
                <a:schemeClr val="tx1"/>
              </a:solidFill>
            </a:rPr>
            <a:t>ão</a:t>
          </a:r>
          <a:r>
            <a:rPr lang="es-ES" dirty="0" smtClean="0">
              <a:solidFill>
                <a:schemeClr val="tx1"/>
              </a:solidFill>
            </a:rPr>
            <a:t> </a:t>
          </a:r>
          <a:endParaRPr lang="es-ES" dirty="0">
            <a:solidFill>
              <a:schemeClr val="tx1"/>
            </a:solidFill>
          </a:endParaRPr>
        </a:p>
      </dgm:t>
    </dgm:pt>
    <dgm:pt modelId="{DB2497DF-A3B7-4A3F-93AC-F2B7C15DEA28}" type="parTrans" cxnId="{1FE204B2-5221-4B33-841A-6806770878D5}">
      <dgm:prSet/>
      <dgm:spPr/>
      <dgm:t>
        <a:bodyPr/>
        <a:lstStyle/>
        <a:p>
          <a:endParaRPr lang="es-ES"/>
        </a:p>
      </dgm:t>
    </dgm:pt>
    <dgm:pt modelId="{1E566F7A-9BA2-42F7-873B-B053AE5F3AAA}" type="sibTrans" cxnId="{1FE204B2-5221-4B33-841A-6806770878D5}">
      <dgm:prSet/>
      <dgm:spPr/>
      <dgm:t>
        <a:bodyPr/>
        <a:lstStyle/>
        <a:p>
          <a:endParaRPr lang="es-ES"/>
        </a:p>
      </dgm:t>
    </dgm:pt>
    <dgm:pt modelId="{F74FD880-E489-407A-B8E6-181BD979174C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Ambientes extremos</a:t>
          </a:r>
          <a:endParaRPr lang="es-ES" dirty="0">
            <a:solidFill>
              <a:schemeClr val="tx1"/>
            </a:solidFill>
          </a:endParaRPr>
        </a:p>
      </dgm:t>
    </dgm:pt>
    <dgm:pt modelId="{19CE3B23-A149-4C84-880C-7FE00DE93FCE}" type="parTrans" cxnId="{8CAD2BF1-62A1-4D7E-9B37-4EE2D6DA8EA8}">
      <dgm:prSet/>
      <dgm:spPr/>
      <dgm:t>
        <a:bodyPr/>
        <a:lstStyle/>
        <a:p>
          <a:endParaRPr lang="es-ES"/>
        </a:p>
      </dgm:t>
    </dgm:pt>
    <dgm:pt modelId="{AE2E5A37-1A60-4F01-BA52-98555FABA38B}" type="sibTrans" cxnId="{8CAD2BF1-62A1-4D7E-9B37-4EE2D6DA8EA8}">
      <dgm:prSet/>
      <dgm:spPr/>
      <dgm:t>
        <a:bodyPr/>
        <a:lstStyle/>
        <a:p>
          <a:endParaRPr lang="es-ES"/>
        </a:p>
      </dgm:t>
    </dgm:pt>
    <dgm:pt modelId="{5B99212F-1BE9-4B1A-96A5-B7258914DF13}" type="pres">
      <dgm:prSet presAssocID="{288C6991-21AF-4430-876C-60D42B4241D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625EB29-374D-4D16-9224-F331F01E7304}" type="pres">
      <dgm:prSet presAssocID="{2D90539D-A3CE-48CE-B73F-E417AC61472C}" presName="root1" presStyleCnt="0"/>
      <dgm:spPr/>
    </dgm:pt>
    <dgm:pt modelId="{B966C51E-AB88-456B-ACA2-C2DA2D90C54B}" type="pres">
      <dgm:prSet presAssocID="{2D90539D-A3CE-48CE-B73F-E417AC61472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8DF07E5-E80E-4B78-99E1-913CE6FE9BB7}" type="pres">
      <dgm:prSet presAssocID="{2D90539D-A3CE-48CE-B73F-E417AC61472C}" presName="level2hierChild" presStyleCnt="0"/>
      <dgm:spPr/>
    </dgm:pt>
    <dgm:pt modelId="{E6E9F58E-7D6E-4656-9CC8-FF651EC942F7}" type="pres">
      <dgm:prSet presAssocID="{1E7E2353-44F1-4B50-AA24-D01CC0A8C4C6}" presName="conn2-1" presStyleLbl="parChTrans1D2" presStyleIdx="0" presStyleCnt="2"/>
      <dgm:spPr/>
      <dgm:t>
        <a:bodyPr/>
        <a:lstStyle/>
        <a:p>
          <a:endParaRPr lang="pt-BR"/>
        </a:p>
      </dgm:t>
    </dgm:pt>
    <dgm:pt modelId="{951D6363-6306-4B96-A6DE-1E2BBCCC529F}" type="pres">
      <dgm:prSet presAssocID="{1E7E2353-44F1-4B50-AA24-D01CC0A8C4C6}" presName="connTx" presStyleLbl="parChTrans1D2" presStyleIdx="0" presStyleCnt="2"/>
      <dgm:spPr/>
      <dgm:t>
        <a:bodyPr/>
        <a:lstStyle/>
        <a:p>
          <a:endParaRPr lang="pt-BR"/>
        </a:p>
      </dgm:t>
    </dgm:pt>
    <dgm:pt modelId="{E85C03ED-DF7B-4BCC-A889-F6F4298B4793}" type="pres">
      <dgm:prSet presAssocID="{1EAAA78F-00A1-4871-8B64-7A60AD406D7B}" presName="root2" presStyleCnt="0"/>
      <dgm:spPr/>
    </dgm:pt>
    <dgm:pt modelId="{58533C30-017F-4695-9929-9B837D08ED4F}" type="pres">
      <dgm:prSet presAssocID="{1EAAA78F-00A1-4871-8B64-7A60AD406D7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802B92-0980-4F97-8212-55FE5EA0BAB0}" type="pres">
      <dgm:prSet presAssocID="{1EAAA78F-00A1-4871-8B64-7A60AD406D7B}" presName="level3hierChild" presStyleCnt="0"/>
      <dgm:spPr/>
    </dgm:pt>
    <dgm:pt modelId="{59C61218-A000-4BBD-A5DA-EB98AC45D9FF}" type="pres">
      <dgm:prSet presAssocID="{DB2497DF-A3B7-4A3F-93AC-F2B7C15DEA28}" presName="conn2-1" presStyleLbl="parChTrans1D3" presStyleIdx="0" presStyleCnt="3"/>
      <dgm:spPr/>
      <dgm:t>
        <a:bodyPr/>
        <a:lstStyle/>
        <a:p>
          <a:endParaRPr lang="pt-BR"/>
        </a:p>
      </dgm:t>
    </dgm:pt>
    <dgm:pt modelId="{A355BC3E-2BE5-476C-8C7C-E46021327FC2}" type="pres">
      <dgm:prSet presAssocID="{DB2497DF-A3B7-4A3F-93AC-F2B7C15DEA28}" presName="connTx" presStyleLbl="parChTrans1D3" presStyleIdx="0" presStyleCnt="3"/>
      <dgm:spPr/>
      <dgm:t>
        <a:bodyPr/>
        <a:lstStyle/>
        <a:p>
          <a:endParaRPr lang="pt-BR"/>
        </a:p>
      </dgm:t>
    </dgm:pt>
    <dgm:pt modelId="{E8815252-24AE-4B25-8AB1-AE66DC351229}" type="pres">
      <dgm:prSet presAssocID="{38E7685A-8F41-4990-8701-5265C3206F6F}" presName="root2" presStyleCnt="0"/>
      <dgm:spPr/>
    </dgm:pt>
    <dgm:pt modelId="{960A9673-CECF-4D86-A8B3-0CEA9C7198B8}" type="pres">
      <dgm:prSet presAssocID="{38E7685A-8F41-4990-8701-5265C3206F6F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B5560F9-C064-4F7D-B009-CD1E2715F064}" type="pres">
      <dgm:prSet presAssocID="{38E7685A-8F41-4990-8701-5265C3206F6F}" presName="level3hierChild" presStyleCnt="0"/>
      <dgm:spPr/>
    </dgm:pt>
    <dgm:pt modelId="{B80F4931-640F-47AB-A715-140673593C31}" type="pres">
      <dgm:prSet presAssocID="{19CE3B23-A149-4C84-880C-7FE00DE93FCE}" presName="conn2-1" presStyleLbl="parChTrans1D3" presStyleIdx="1" presStyleCnt="3"/>
      <dgm:spPr/>
      <dgm:t>
        <a:bodyPr/>
        <a:lstStyle/>
        <a:p>
          <a:endParaRPr lang="pt-BR"/>
        </a:p>
      </dgm:t>
    </dgm:pt>
    <dgm:pt modelId="{AFD6E62F-7E89-4C8E-B7C2-5AD37D2F5A17}" type="pres">
      <dgm:prSet presAssocID="{19CE3B23-A149-4C84-880C-7FE00DE93FCE}" presName="connTx" presStyleLbl="parChTrans1D3" presStyleIdx="1" presStyleCnt="3"/>
      <dgm:spPr/>
      <dgm:t>
        <a:bodyPr/>
        <a:lstStyle/>
        <a:p>
          <a:endParaRPr lang="pt-BR"/>
        </a:p>
      </dgm:t>
    </dgm:pt>
    <dgm:pt modelId="{73FF7D91-A8B0-4A3E-863C-28C3E766873B}" type="pres">
      <dgm:prSet presAssocID="{F74FD880-E489-407A-B8E6-181BD979174C}" presName="root2" presStyleCnt="0"/>
      <dgm:spPr/>
    </dgm:pt>
    <dgm:pt modelId="{C62D298D-3504-4D4D-B726-0B79BCAFA599}" type="pres">
      <dgm:prSet presAssocID="{F74FD880-E489-407A-B8E6-181BD979174C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46899C8-CF8A-468D-A6E6-EDAFD0FAAAAD}" type="pres">
      <dgm:prSet presAssocID="{F74FD880-E489-407A-B8E6-181BD979174C}" presName="level3hierChild" presStyleCnt="0"/>
      <dgm:spPr/>
    </dgm:pt>
    <dgm:pt modelId="{9DDFB3DB-D1C7-498F-B434-A1468948CF57}" type="pres">
      <dgm:prSet presAssocID="{F908CE48-63A5-4A13-8E4F-A7124CBFDD73}" presName="conn2-1" presStyleLbl="parChTrans1D2" presStyleIdx="1" presStyleCnt="2"/>
      <dgm:spPr/>
      <dgm:t>
        <a:bodyPr/>
        <a:lstStyle/>
        <a:p>
          <a:endParaRPr lang="pt-BR"/>
        </a:p>
      </dgm:t>
    </dgm:pt>
    <dgm:pt modelId="{29882A78-0AC6-4B5C-8AEB-ED7220376081}" type="pres">
      <dgm:prSet presAssocID="{F908CE48-63A5-4A13-8E4F-A7124CBFDD73}" presName="connTx" presStyleLbl="parChTrans1D2" presStyleIdx="1" presStyleCnt="2"/>
      <dgm:spPr/>
      <dgm:t>
        <a:bodyPr/>
        <a:lstStyle/>
        <a:p>
          <a:endParaRPr lang="pt-BR"/>
        </a:p>
      </dgm:t>
    </dgm:pt>
    <dgm:pt modelId="{86184536-0B11-4328-9289-EEA115E3F643}" type="pres">
      <dgm:prSet presAssocID="{FBE73EBA-0380-4C10-96A8-7B46BB2FEE6D}" presName="root2" presStyleCnt="0"/>
      <dgm:spPr/>
    </dgm:pt>
    <dgm:pt modelId="{CBD955F3-31CA-4DEE-88B3-A5A9B51B728E}" type="pres">
      <dgm:prSet presAssocID="{FBE73EBA-0380-4C10-96A8-7B46BB2FEE6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F91C670-00D0-4C4E-9465-F5EEDFF5B826}" type="pres">
      <dgm:prSet presAssocID="{FBE73EBA-0380-4C10-96A8-7B46BB2FEE6D}" presName="level3hierChild" presStyleCnt="0"/>
      <dgm:spPr/>
    </dgm:pt>
    <dgm:pt modelId="{B02A1BC7-05DD-45B0-A8BD-46582A54E382}" type="pres">
      <dgm:prSet presAssocID="{3F992A77-B56A-4D05-A1E8-FFD7A878E0B8}" presName="conn2-1" presStyleLbl="parChTrans1D3" presStyleIdx="2" presStyleCnt="3"/>
      <dgm:spPr/>
      <dgm:t>
        <a:bodyPr/>
        <a:lstStyle/>
        <a:p>
          <a:endParaRPr lang="pt-BR"/>
        </a:p>
      </dgm:t>
    </dgm:pt>
    <dgm:pt modelId="{E1D174BF-5409-453C-AB2A-3BF7E036CC6C}" type="pres">
      <dgm:prSet presAssocID="{3F992A77-B56A-4D05-A1E8-FFD7A878E0B8}" presName="connTx" presStyleLbl="parChTrans1D3" presStyleIdx="2" presStyleCnt="3"/>
      <dgm:spPr/>
      <dgm:t>
        <a:bodyPr/>
        <a:lstStyle/>
        <a:p>
          <a:endParaRPr lang="pt-BR"/>
        </a:p>
      </dgm:t>
    </dgm:pt>
    <dgm:pt modelId="{B432F37B-685C-4792-A922-E17D996311AB}" type="pres">
      <dgm:prSet presAssocID="{D14D0FF1-3FFE-4FB5-AE13-DD6CC677ECE8}" presName="root2" presStyleCnt="0"/>
      <dgm:spPr/>
    </dgm:pt>
    <dgm:pt modelId="{23182A23-9CD3-4396-B7FC-8CA84F4C4B1F}" type="pres">
      <dgm:prSet presAssocID="{D14D0FF1-3FFE-4FB5-AE13-DD6CC677ECE8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1CB8397-A691-4EB1-8AA7-0E86E1747B41}" type="pres">
      <dgm:prSet presAssocID="{D14D0FF1-3FFE-4FB5-AE13-DD6CC677ECE8}" presName="level3hierChild" presStyleCnt="0"/>
      <dgm:spPr/>
    </dgm:pt>
  </dgm:ptLst>
  <dgm:cxnLst>
    <dgm:cxn modelId="{9B53C994-A623-438A-B50E-29520C349106}" type="presOf" srcId="{1E7E2353-44F1-4B50-AA24-D01CC0A8C4C6}" destId="{E6E9F58E-7D6E-4656-9CC8-FF651EC942F7}" srcOrd="0" destOrd="0" presId="urn:microsoft.com/office/officeart/2008/layout/HorizontalMultiLevelHierarchy"/>
    <dgm:cxn modelId="{8CAD2BF1-62A1-4D7E-9B37-4EE2D6DA8EA8}" srcId="{1EAAA78F-00A1-4871-8B64-7A60AD406D7B}" destId="{F74FD880-E489-407A-B8E6-181BD979174C}" srcOrd="1" destOrd="0" parTransId="{19CE3B23-A149-4C84-880C-7FE00DE93FCE}" sibTransId="{AE2E5A37-1A60-4F01-BA52-98555FABA38B}"/>
    <dgm:cxn modelId="{D3D81CE1-A740-4698-B3FC-EAC365BF99E3}" type="presOf" srcId="{2D90539D-A3CE-48CE-B73F-E417AC61472C}" destId="{B966C51E-AB88-456B-ACA2-C2DA2D90C54B}" srcOrd="0" destOrd="0" presId="urn:microsoft.com/office/officeart/2008/layout/HorizontalMultiLevelHierarchy"/>
    <dgm:cxn modelId="{C9B6B220-DF8D-4AD0-9C08-338C4B8F3302}" type="presOf" srcId="{288C6991-21AF-4430-876C-60D42B4241D9}" destId="{5B99212F-1BE9-4B1A-96A5-B7258914DF13}" srcOrd="0" destOrd="0" presId="urn:microsoft.com/office/officeart/2008/layout/HorizontalMultiLevelHierarchy"/>
    <dgm:cxn modelId="{485096C1-89A8-4444-A2FF-2332E0388DC9}" type="presOf" srcId="{F908CE48-63A5-4A13-8E4F-A7124CBFDD73}" destId="{29882A78-0AC6-4B5C-8AEB-ED7220376081}" srcOrd="1" destOrd="0" presId="urn:microsoft.com/office/officeart/2008/layout/HorizontalMultiLevelHierarchy"/>
    <dgm:cxn modelId="{48DB5BC3-60A1-4013-B53A-901BD393D624}" type="presOf" srcId="{1EAAA78F-00A1-4871-8B64-7A60AD406D7B}" destId="{58533C30-017F-4695-9929-9B837D08ED4F}" srcOrd="0" destOrd="0" presId="urn:microsoft.com/office/officeart/2008/layout/HorizontalMultiLevelHierarchy"/>
    <dgm:cxn modelId="{0C6A85F8-3734-4656-AC56-79A603ECA460}" type="presOf" srcId="{3F992A77-B56A-4D05-A1E8-FFD7A878E0B8}" destId="{E1D174BF-5409-453C-AB2A-3BF7E036CC6C}" srcOrd="1" destOrd="0" presId="urn:microsoft.com/office/officeart/2008/layout/HorizontalMultiLevelHierarchy"/>
    <dgm:cxn modelId="{94C78653-2996-4927-8E21-043C917F8696}" type="presOf" srcId="{38E7685A-8F41-4990-8701-5265C3206F6F}" destId="{960A9673-CECF-4D86-A8B3-0CEA9C7198B8}" srcOrd="0" destOrd="0" presId="urn:microsoft.com/office/officeart/2008/layout/HorizontalMultiLevelHierarchy"/>
    <dgm:cxn modelId="{5976C7A9-3977-47E0-A427-FC0E5FB6993E}" type="presOf" srcId="{DB2497DF-A3B7-4A3F-93AC-F2B7C15DEA28}" destId="{A355BC3E-2BE5-476C-8C7C-E46021327FC2}" srcOrd="1" destOrd="0" presId="urn:microsoft.com/office/officeart/2008/layout/HorizontalMultiLevelHierarchy"/>
    <dgm:cxn modelId="{1FE204B2-5221-4B33-841A-6806770878D5}" srcId="{1EAAA78F-00A1-4871-8B64-7A60AD406D7B}" destId="{38E7685A-8F41-4990-8701-5265C3206F6F}" srcOrd="0" destOrd="0" parTransId="{DB2497DF-A3B7-4A3F-93AC-F2B7C15DEA28}" sibTransId="{1E566F7A-9BA2-42F7-873B-B053AE5F3AAA}"/>
    <dgm:cxn modelId="{9C3A8B34-E9AA-4E42-A5BC-BE8945B2AD3A}" type="presOf" srcId="{19CE3B23-A149-4C84-880C-7FE00DE93FCE}" destId="{AFD6E62F-7E89-4C8E-B7C2-5AD37D2F5A17}" srcOrd="1" destOrd="0" presId="urn:microsoft.com/office/officeart/2008/layout/HorizontalMultiLevelHierarchy"/>
    <dgm:cxn modelId="{2D6E6F59-965A-4529-A498-47741F91C400}" srcId="{FBE73EBA-0380-4C10-96A8-7B46BB2FEE6D}" destId="{D14D0FF1-3FFE-4FB5-AE13-DD6CC677ECE8}" srcOrd="0" destOrd="0" parTransId="{3F992A77-B56A-4D05-A1E8-FFD7A878E0B8}" sibTransId="{A1A36DC2-E3BF-42B8-8865-C3A982D210ED}"/>
    <dgm:cxn modelId="{077056B8-F398-450B-A2DB-DDB762154C3C}" type="presOf" srcId="{F74FD880-E489-407A-B8E6-181BD979174C}" destId="{C62D298D-3504-4D4D-B726-0B79BCAFA599}" srcOrd="0" destOrd="0" presId="urn:microsoft.com/office/officeart/2008/layout/HorizontalMultiLevelHierarchy"/>
    <dgm:cxn modelId="{0F69AECD-1379-4666-8C66-E08000714D65}" srcId="{2D90539D-A3CE-48CE-B73F-E417AC61472C}" destId="{1EAAA78F-00A1-4871-8B64-7A60AD406D7B}" srcOrd="0" destOrd="0" parTransId="{1E7E2353-44F1-4B50-AA24-D01CC0A8C4C6}" sibTransId="{4C1D0AD9-75AD-41D4-A093-DF6596100E87}"/>
    <dgm:cxn modelId="{61A0B697-6954-44D9-BEE5-D93594E5D33F}" srcId="{288C6991-21AF-4430-876C-60D42B4241D9}" destId="{2D90539D-A3CE-48CE-B73F-E417AC61472C}" srcOrd="0" destOrd="0" parTransId="{C6AF2D62-76B9-4E83-B62A-44FB3F6267CF}" sibTransId="{3AEA1F12-E89C-4154-AD42-B4B2D32A9CEB}"/>
    <dgm:cxn modelId="{6144855D-C9BA-4EDD-A8D2-572E13702299}" type="presOf" srcId="{DB2497DF-A3B7-4A3F-93AC-F2B7C15DEA28}" destId="{59C61218-A000-4BBD-A5DA-EB98AC45D9FF}" srcOrd="0" destOrd="0" presId="urn:microsoft.com/office/officeart/2008/layout/HorizontalMultiLevelHierarchy"/>
    <dgm:cxn modelId="{4E088D06-8FE4-46AB-B11C-0AA8AB007A68}" type="presOf" srcId="{F908CE48-63A5-4A13-8E4F-A7124CBFDD73}" destId="{9DDFB3DB-D1C7-498F-B434-A1468948CF57}" srcOrd="0" destOrd="0" presId="urn:microsoft.com/office/officeart/2008/layout/HorizontalMultiLevelHierarchy"/>
    <dgm:cxn modelId="{198A1442-2DB1-4642-BFA4-D3D271BC5C65}" type="presOf" srcId="{FBE73EBA-0380-4C10-96A8-7B46BB2FEE6D}" destId="{CBD955F3-31CA-4DEE-88B3-A5A9B51B728E}" srcOrd="0" destOrd="0" presId="urn:microsoft.com/office/officeart/2008/layout/HorizontalMultiLevelHierarchy"/>
    <dgm:cxn modelId="{FFA066BA-EFCD-4E39-BBAE-73227CA1A9F9}" type="presOf" srcId="{1E7E2353-44F1-4B50-AA24-D01CC0A8C4C6}" destId="{951D6363-6306-4B96-A6DE-1E2BBCCC529F}" srcOrd="1" destOrd="0" presId="urn:microsoft.com/office/officeart/2008/layout/HorizontalMultiLevelHierarchy"/>
    <dgm:cxn modelId="{4F3E8BA5-10FC-4986-960A-27A678277C59}" srcId="{2D90539D-A3CE-48CE-B73F-E417AC61472C}" destId="{FBE73EBA-0380-4C10-96A8-7B46BB2FEE6D}" srcOrd="1" destOrd="0" parTransId="{F908CE48-63A5-4A13-8E4F-A7124CBFDD73}" sibTransId="{0E6347AB-B407-4E97-BBA5-A3D5F268CB31}"/>
    <dgm:cxn modelId="{CD09FB85-5F5A-4B29-8A84-06997E5D5FF9}" type="presOf" srcId="{19CE3B23-A149-4C84-880C-7FE00DE93FCE}" destId="{B80F4931-640F-47AB-A715-140673593C31}" srcOrd="0" destOrd="0" presId="urn:microsoft.com/office/officeart/2008/layout/HorizontalMultiLevelHierarchy"/>
    <dgm:cxn modelId="{D79FC377-DAD6-4CEC-8D68-E42836B347A1}" type="presOf" srcId="{3F992A77-B56A-4D05-A1E8-FFD7A878E0B8}" destId="{B02A1BC7-05DD-45B0-A8BD-46582A54E382}" srcOrd="0" destOrd="0" presId="urn:microsoft.com/office/officeart/2008/layout/HorizontalMultiLevelHierarchy"/>
    <dgm:cxn modelId="{FFBD1343-80B7-44A9-8908-C43235E5C7EF}" type="presOf" srcId="{D14D0FF1-3FFE-4FB5-AE13-DD6CC677ECE8}" destId="{23182A23-9CD3-4396-B7FC-8CA84F4C4B1F}" srcOrd="0" destOrd="0" presId="urn:microsoft.com/office/officeart/2008/layout/HorizontalMultiLevelHierarchy"/>
    <dgm:cxn modelId="{5C24F219-095F-4234-AAAA-8B4805BD149D}" type="presParOf" srcId="{5B99212F-1BE9-4B1A-96A5-B7258914DF13}" destId="{2625EB29-374D-4D16-9224-F331F01E7304}" srcOrd="0" destOrd="0" presId="urn:microsoft.com/office/officeart/2008/layout/HorizontalMultiLevelHierarchy"/>
    <dgm:cxn modelId="{93348304-AEE4-48AE-8FFA-65DA6A815BAD}" type="presParOf" srcId="{2625EB29-374D-4D16-9224-F331F01E7304}" destId="{B966C51E-AB88-456B-ACA2-C2DA2D90C54B}" srcOrd="0" destOrd="0" presId="urn:microsoft.com/office/officeart/2008/layout/HorizontalMultiLevelHierarchy"/>
    <dgm:cxn modelId="{65FAA97A-52B5-4AB3-8F7C-B638194C4972}" type="presParOf" srcId="{2625EB29-374D-4D16-9224-F331F01E7304}" destId="{88DF07E5-E80E-4B78-99E1-913CE6FE9BB7}" srcOrd="1" destOrd="0" presId="urn:microsoft.com/office/officeart/2008/layout/HorizontalMultiLevelHierarchy"/>
    <dgm:cxn modelId="{ABE1AD09-28FB-4482-81F4-94C0102E4F92}" type="presParOf" srcId="{88DF07E5-E80E-4B78-99E1-913CE6FE9BB7}" destId="{E6E9F58E-7D6E-4656-9CC8-FF651EC942F7}" srcOrd="0" destOrd="0" presId="urn:microsoft.com/office/officeart/2008/layout/HorizontalMultiLevelHierarchy"/>
    <dgm:cxn modelId="{3E81D8A3-870A-4098-B028-8A5ECC685B04}" type="presParOf" srcId="{E6E9F58E-7D6E-4656-9CC8-FF651EC942F7}" destId="{951D6363-6306-4B96-A6DE-1E2BBCCC529F}" srcOrd="0" destOrd="0" presId="urn:microsoft.com/office/officeart/2008/layout/HorizontalMultiLevelHierarchy"/>
    <dgm:cxn modelId="{6D834165-FFC5-42BE-80CA-90EC058D2F8B}" type="presParOf" srcId="{88DF07E5-E80E-4B78-99E1-913CE6FE9BB7}" destId="{E85C03ED-DF7B-4BCC-A889-F6F4298B4793}" srcOrd="1" destOrd="0" presId="urn:microsoft.com/office/officeart/2008/layout/HorizontalMultiLevelHierarchy"/>
    <dgm:cxn modelId="{1548B789-2852-421A-A6CE-0735C80B97F8}" type="presParOf" srcId="{E85C03ED-DF7B-4BCC-A889-F6F4298B4793}" destId="{58533C30-017F-4695-9929-9B837D08ED4F}" srcOrd="0" destOrd="0" presId="urn:microsoft.com/office/officeart/2008/layout/HorizontalMultiLevelHierarchy"/>
    <dgm:cxn modelId="{DAD7A859-DD86-452B-82F8-7CB742AF0CB0}" type="presParOf" srcId="{E85C03ED-DF7B-4BCC-A889-F6F4298B4793}" destId="{F0802B92-0980-4F97-8212-55FE5EA0BAB0}" srcOrd="1" destOrd="0" presId="urn:microsoft.com/office/officeart/2008/layout/HorizontalMultiLevelHierarchy"/>
    <dgm:cxn modelId="{6EB0A8BC-E28D-4F06-AFCF-6A85D87273F9}" type="presParOf" srcId="{F0802B92-0980-4F97-8212-55FE5EA0BAB0}" destId="{59C61218-A000-4BBD-A5DA-EB98AC45D9FF}" srcOrd="0" destOrd="0" presId="urn:microsoft.com/office/officeart/2008/layout/HorizontalMultiLevelHierarchy"/>
    <dgm:cxn modelId="{A2770A44-3B1B-49AC-943F-DF854AC464BB}" type="presParOf" srcId="{59C61218-A000-4BBD-A5DA-EB98AC45D9FF}" destId="{A355BC3E-2BE5-476C-8C7C-E46021327FC2}" srcOrd="0" destOrd="0" presId="urn:microsoft.com/office/officeart/2008/layout/HorizontalMultiLevelHierarchy"/>
    <dgm:cxn modelId="{B96BD522-8686-41FA-9F6A-DE0A91314E4F}" type="presParOf" srcId="{F0802B92-0980-4F97-8212-55FE5EA0BAB0}" destId="{E8815252-24AE-4B25-8AB1-AE66DC351229}" srcOrd="1" destOrd="0" presId="urn:microsoft.com/office/officeart/2008/layout/HorizontalMultiLevelHierarchy"/>
    <dgm:cxn modelId="{155E92F5-78FC-4FFA-9116-B6437B3C80F5}" type="presParOf" srcId="{E8815252-24AE-4B25-8AB1-AE66DC351229}" destId="{960A9673-CECF-4D86-A8B3-0CEA9C7198B8}" srcOrd="0" destOrd="0" presId="urn:microsoft.com/office/officeart/2008/layout/HorizontalMultiLevelHierarchy"/>
    <dgm:cxn modelId="{A96D3E8C-8249-4BE7-9171-DF574C130949}" type="presParOf" srcId="{E8815252-24AE-4B25-8AB1-AE66DC351229}" destId="{0B5560F9-C064-4F7D-B009-CD1E2715F064}" srcOrd="1" destOrd="0" presId="urn:microsoft.com/office/officeart/2008/layout/HorizontalMultiLevelHierarchy"/>
    <dgm:cxn modelId="{F1DDC7E6-6F4E-49AF-AD73-8EB866663EA3}" type="presParOf" srcId="{F0802B92-0980-4F97-8212-55FE5EA0BAB0}" destId="{B80F4931-640F-47AB-A715-140673593C31}" srcOrd="2" destOrd="0" presId="urn:microsoft.com/office/officeart/2008/layout/HorizontalMultiLevelHierarchy"/>
    <dgm:cxn modelId="{E838499C-D1D0-4416-B4FA-E33490F365FF}" type="presParOf" srcId="{B80F4931-640F-47AB-A715-140673593C31}" destId="{AFD6E62F-7E89-4C8E-B7C2-5AD37D2F5A17}" srcOrd="0" destOrd="0" presId="urn:microsoft.com/office/officeart/2008/layout/HorizontalMultiLevelHierarchy"/>
    <dgm:cxn modelId="{11FC36C1-329B-4BBC-BB4A-69AF8D4B3A22}" type="presParOf" srcId="{F0802B92-0980-4F97-8212-55FE5EA0BAB0}" destId="{73FF7D91-A8B0-4A3E-863C-28C3E766873B}" srcOrd="3" destOrd="0" presId="urn:microsoft.com/office/officeart/2008/layout/HorizontalMultiLevelHierarchy"/>
    <dgm:cxn modelId="{3CA89AEE-2A0E-43FA-A53E-2CCD1202DA04}" type="presParOf" srcId="{73FF7D91-A8B0-4A3E-863C-28C3E766873B}" destId="{C62D298D-3504-4D4D-B726-0B79BCAFA599}" srcOrd="0" destOrd="0" presId="urn:microsoft.com/office/officeart/2008/layout/HorizontalMultiLevelHierarchy"/>
    <dgm:cxn modelId="{EA6252A1-98E9-41C5-87C5-7CDAD91FAD58}" type="presParOf" srcId="{73FF7D91-A8B0-4A3E-863C-28C3E766873B}" destId="{B46899C8-CF8A-468D-A6E6-EDAFD0FAAAAD}" srcOrd="1" destOrd="0" presId="urn:microsoft.com/office/officeart/2008/layout/HorizontalMultiLevelHierarchy"/>
    <dgm:cxn modelId="{F54FD91B-77D0-4325-B9A6-3310EC032EAE}" type="presParOf" srcId="{88DF07E5-E80E-4B78-99E1-913CE6FE9BB7}" destId="{9DDFB3DB-D1C7-498F-B434-A1468948CF57}" srcOrd="2" destOrd="0" presId="urn:microsoft.com/office/officeart/2008/layout/HorizontalMultiLevelHierarchy"/>
    <dgm:cxn modelId="{3A52627B-D11E-420A-8FA4-65E8D26A84F2}" type="presParOf" srcId="{9DDFB3DB-D1C7-498F-B434-A1468948CF57}" destId="{29882A78-0AC6-4B5C-8AEB-ED7220376081}" srcOrd="0" destOrd="0" presId="urn:microsoft.com/office/officeart/2008/layout/HorizontalMultiLevelHierarchy"/>
    <dgm:cxn modelId="{31EE9CB9-BB86-454A-8297-A18B21022A63}" type="presParOf" srcId="{88DF07E5-E80E-4B78-99E1-913CE6FE9BB7}" destId="{86184536-0B11-4328-9289-EEA115E3F643}" srcOrd="3" destOrd="0" presId="urn:microsoft.com/office/officeart/2008/layout/HorizontalMultiLevelHierarchy"/>
    <dgm:cxn modelId="{F61F2D7E-305C-424F-8C3D-4466FC51073A}" type="presParOf" srcId="{86184536-0B11-4328-9289-EEA115E3F643}" destId="{CBD955F3-31CA-4DEE-88B3-A5A9B51B728E}" srcOrd="0" destOrd="0" presId="urn:microsoft.com/office/officeart/2008/layout/HorizontalMultiLevelHierarchy"/>
    <dgm:cxn modelId="{D33266F3-E5AE-4978-8277-0BE55CA32518}" type="presParOf" srcId="{86184536-0B11-4328-9289-EEA115E3F643}" destId="{6F91C670-00D0-4C4E-9465-F5EEDFF5B826}" srcOrd="1" destOrd="0" presId="urn:microsoft.com/office/officeart/2008/layout/HorizontalMultiLevelHierarchy"/>
    <dgm:cxn modelId="{B8347401-5622-424E-B68D-EA49D0647F0B}" type="presParOf" srcId="{6F91C670-00D0-4C4E-9465-F5EEDFF5B826}" destId="{B02A1BC7-05DD-45B0-A8BD-46582A54E382}" srcOrd="0" destOrd="0" presId="urn:microsoft.com/office/officeart/2008/layout/HorizontalMultiLevelHierarchy"/>
    <dgm:cxn modelId="{A6D2D711-76B0-4CB9-8517-EEB7EBB6DC16}" type="presParOf" srcId="{B02A1BC7-05DD-45B0-A8BD-46582A54E382}" destId="{E1D174BF-5409-453C-AB2A-3BF7E036CC6C}" srcOrd="0" destOrd="0" presId="urn:microsoft.com/office/officeart/2008/layout/HorizontalMultiLevelHierarchy"/>
    <dgm:cxn modelId="{21DB27E8-45A9-46D2-A851-ECAA9AF2FD1F}" type="presParOf" srcId="{6F91C670-00D0-4C4E-9465-F5EEDFF5B826}" destId="{B432F37B-685C-4792-A922-E17D996311AB}" srcOrd="1" destOrd="0" presId="urn:microsoft.com/office/officeart/2008/layout/HorizontalMultiLevelHierarchy"/>
    <dgm:cxn modelId="{CC905464-301D-443D-8430-135D9F9C0D1A}" type="presParOf" srcId="{B432F37B-685C-4792-A922-E17D996311AB}" destId="{23182A23-9CD3-4396-B7FC-8CA84F4C4B1F}" srcOrd="0" destOrd="0" presId="urn:microsoft.com/office/officeart/2008/layout/HorizontalMultiLevelHierarchy"/>
    <dgm:cxn modelId="{83E59151-7A60-4F91-807E-26F5AEEC278F}" type="presParOf" srcId="{B432F37B-685C-4792-A922-E17D996311AB}" destId="{B1CB8397-A691-4EB1-8AA7-0E86E1747B4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A1BC7-05DD-45B0-A8BD-46582A54E382}">
      <dsp:nvSpPr>
        <dsp:cNvPr id="0" name=""/>
        <dsp:cNvSpPr/>
      </dsp:nvSpPr>
      <dsp:spPr>
        <a:xfrm>
          <a:off x="3105732" y="2027175"/>
          <a:ext cx="38100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1000" y="45720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286707" y="2063370"/>
        <a:ext cx="19050" cy="19050"/>
      </dsp:txXfrm>
    </dsp:sp>
    <dsp:sp modelId="{9DDFB3DB-D1C7-498F-B434-A1468948CF57}">
      <dsp:nvSpPr>
        <dsp:cNvPr id="0" name=""/>
        <dsp:cNvSpPr/>
      </dsp:nvSpPr>
      <dsp:spPr>
        <a:xfrm>
          <a:off x="819731" y="1528402"/>
          <a:ext cx="381000" cy="544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0500" y="0"/>
              </a:lnTo>
              <a:lnTo>
                <a:pt x="190500" y="544493"/>
              </a:lnTo>
              <a:lnTo>
                <a:pt x="381000" y="54449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993617" y="1784035"/>
        <a:ext cx="33227" cy="33227"/>
      </dsp:txXfrm>
    </dsp:sp>
    <dsp:sp modelId="{B80F4931-640F-47AB-A715-140673593C31}">
      <dsp:nvSpPr>
        <dsp:cNvPr id="0" name=""/>
        <dsp:cNvSpPr/>
      </dsp:nvSpPr>
      <dsp:spPr>
        <a:xfrm>
          <a:off x="3105732" y="983909"/>
          <a:ext cx="381000" cy="3629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0500" y="0"/>
              </a:lnTo>
              <a:lnTo>
                <a:pt x="190500" y="362995"/>
              </a:lnTo>
              <a:lnTo>
                <a:pt x="381000" y="362995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283076" y="1152250"/>
        <a:ext cx="26311" cy="26311"/>
      </dsp:txXfrm>
    </dsp:sp>
    <dsp:sp modelId="{59C61218-A000-4BBD-A5DA-EB98AC45D9FF}">
      <dsp:nvSpPr>
        <dsp:cNvPr id="0" name=""/>
        <dsp:cNvSpPr/>
      </dsp:nvSpPr>
      <dsp:spPr>
        <a:xfrm>
          <a:off x="3105732" y="620913"/>
          <a:ext cx="381000" cy="362995"/>
        </a:xfrm>
        <a:custGeom>
          <a:avLst/>
          <a:gdLst/>
          <a:ahLst/>
          <a:cxnLst/>
          <a:rect l="0" t="0" r="0" b="0"/>
          <a:pathLst>
            <a:path>
              <a:moveTo>
                <a:pt x="0" y="362995"/>
              </a:moveTo>
              <a:lnTo>
                <a:pt x="190500" y="362995"/>
              </a:lnTo>
              <a:lnTo>
                <a:pt x="190500" y="0"/>
              </a:lnTo>
              <a:lnTo>
                <a:pt x="381000" y="0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283076" y="789255"/>
        <a:ext cx="26311" cy="26311"/>
      </dsp:txXfrm>
    </dsp:sp>
    <dsp:sp modelId="{E6E9F58E-7D6E-4656-9CC8-FF651EC942F7}">
      <dsp:nvSpPr>
        <dsp:cNvPr id="0" name=""/>
        <dsp:cNvSpPr/>
      </dsp:nvSpPr>
      <dsp:spPr>
        <a:xfrm>
          <a:off x="819731" y="983909"/>
          <a:ext cx="381000" cy="544493"/>
        </a:xfrm>
        <a:custGeom>
          <a:avLst/>
          <a:gdLst/>
          <a:ahLst/>
          <a:cxnLst/>
          <a:rect l="0" t="0" r="0" b="0"/>
          <a:pathLst>
            <a:path>
              <a:moveTo>
                <a:pt x="0" y="544493"/>
              </a:moveTo>
              <a:lnTo>
                <a:pt x="190500" y="544493"/>
              </a:lnTo>
              <a:lnTo>
                <a:pt x="190500" y="0"/>
              </a:lnTo>
              <a:lnTo>
                <a:pt x="381000" y="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993617" y="1239541"/>
        <a:ext cx="33227" cy="33227"/>
      </dsp:txXfrm>
    </dsp:sp>
    <dsp:sp modelId="{B966C51E-AB88-456B-ACA2-C2DA2D90C54B}">
      <dsp:nvSpPr>
        <dsp:cNvPr id="0" name=""/>
        <dsp:cNvSpPr/>
      </dsp:nvSpPr>
      <dsp:spPr>
        <a:xfrm rot="16200000">
          <a:off x="-999067" y="1238006"/>
          <a:ext cx="3056805" cy="58079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err="1" smtClean="0">
              <a:solidFill>
                <a:schemeClr val="tx1"/>
              </a:solidFill>
            </a:rPr>
            <a:t>Tratamento</a:t>
          </a:r>
          <a:r>
            <a:rPr lang="es-ES" sz="2700" kern="1200" dirty="0" smtClean="0">
              <a:solidFill>
                <a:schemeClr val="tx1"/>
              </a:solidFill>
            </a:rPr>
            <a:t> biológico</a:t>
          </a:r>
          <a:endParaRPr lang="es-ES" sz="2700" kern="1200" dirty="0">
            <a:solidFill>
              <a:schemeClr val="tx1"/>
            </a:solidFill>
          </a:endParaRPr>
        </a:p>
      </dsp:txBody>
      <dsp:txXfrm>
        <a:off x="-999067" y="1238006"/>
        <a:ext cx="3056805" cy="580792"/>
      </dsp:txXfrm>
    </dsp:sp>
    <dsp:sp modelId="{58533C30-017F-4695-9929-9B837D08ED4F}">
      <dsp:nvSpPr>
        <dsp:cNvPr id="0" name=""/>
        <dsp:cNvSpPr/>
      </dsp:nvSpPr>
      <dsp:spPr>
        <a:xfrm>
          <a:off x="1200731" y="693512"/>
          <a:ext cx="1905000" cy="58079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solidFill>
                <a:schemeClr val="tx1"/>
              </a:solidFill>
            </a:rPr>
            <a:t>Bactérias autóctones</a:t>
          </a:r>
          <a:endParaRPr lang="es-ES" sz="1900" kern="1200" dirty="0">
            <a:solidFill>
              <a:schemeClr val="tx1"/>
            </a:solidFill>
          </a:endParaRPr>
        </a:p>
      </dsp:txBody>
      <dsp:txXfrm>
        <a:off x="1200731" y="693512"/>
        <a:ext cx="1905000" cy="580792"/>
      </dsp:txXfrm>
    </dsp:sp>
    <dsp:sp modelId="{960A9673-CECF-4D86-A8B3-0CEA9C7198B8}">
      <dsp:nvSpPr>
        <dsp:cNvPr id="0" name=""/>
        <dsp:cNvSpPr/>
      </dsp:nvSpPr>
      <dsp:spPr>
        <a:xfrm>
          <a:off x="3486732" y="330517"/>
          <a:ext cx="1905000" cy="58079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err="1" smtClean="0">
              <a:solidFill>
                <a:schemeClr val="tx1"/>
              </a:solidFill>
            </a:rPr>
            <a:t>Bioaumentaç</a:t>
          </a:r>
          <a:r>
            <a:rPr lang="en-GB" sz="1900" kern="1200" dirty="0" err="1" smtClean="0">
              <a:solidFill>
                <a:schemeClr val="tx1"/>
              </a:solidFill>
            </a:rPr>
            <a:t>ão</a:t>
          </a:r>
          <a:r>
            <a:rPr lang="es-ES" sz="1900" kern="1200" dirty="0" smtClean="0">
              <a:solidFill>
                <a:schemeClr val="tx1"/>
              </a:solidFill>
            </a:rPr>
            <a:t> </a:t>
          </a:r>
          <a:endParaRPr lang="es-ES" sz="1900" kern="1200" dirty="0">
            <a:solidFill>
              <a:schemeClr val="tx1"/>
            </a:solidFill>
          </a:endParaRPr>
        </a:p>
      </dsp:txBody>
      <dsp:txXfrm>
        <a:off x="3486732" y="330517"/>
        <a:ext cx="1905000" cy="580792"/>
      </dsp:txXfrm>
    </dsp:sp>
    <dsp:sp modelId="{C62D298D-3504-4D4D-B726-0B79BCAFA599}">
      <dsp:nvSpPr>
        <dsp:cNvPr id="0" name=""/>
        <dsp:cNvSpPr/>
      </dsp:nvSpPr>
      <dsp:spPr>
        <a:xfrm>
          <a:off x="3486732" y="1056508"/>
          <a:ext cx="1905000" cy="58079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solidFill>
                <a:schemeClr val="tx1"/>
              </a:solidFill>
            </a:rPr>
            <a:t>Ambientes extremos</a:t>
          </a:r>
          <a:endParaRPr lang="es-ES" sz="1900" kern="1200" dirty="0">
            <a:solidFill>
              <a:schemeClr val="tx1"/>
            </a:solidFill>
          </a:endParaRPr>
        </a:p>
      </dsp:txBody>
      <dsp:txXfrm>
        <a:off x="3486732" y="1056508"/>
        <a:ext cx="1905000" cy="580792"/>
      </dsp:txXfrm>
    </dsp:sp>
    <dsp:sp modelId="{CBD955F3-31CA-4DEE-88B3-A5A9B51B728E}">
      <dsp:nvSpPr>
        <dsp:cNvPr id="0" name=""/>
        <dsp:cNvSpPr/>
      </dsp:nvSpPr>
      <dsp:spPr>
        <a:xfrm>
          <a:off x="1200731" y="1782499"/>
          <a:ext cx="1905000" cy="58079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solidFill>
                <a:schemeClr val="tx1"/>
              </a:solidFill>
            </a:rPr>
            <a:t>Papel e celulose</a:t>
          </a:r>
          <a:endParaRPr lang="es-ES" sz="1900" kern="1200" dirty="0">
            <a:solidFill>
              <a:schemeClr val="tx1"/>
            </a:solidFill>
          </a:endParaRPr>
        </a:p>
      </dsp:txBody>
      <dsp:txXfrm>
        <a:off x="1200731" y="1782499"/>
        <a:ext cx="1905000" cy="580792"/>
      </dsp:txXfrm>
    </dsp:sp>
    <dsp:sp modelId="{23182A23-9CD3-4396-B7FC-8CA84F4C4B1F}">
      <dsp:nvSpPr>
        <dsp:cNvPr id="0" name=""/>
        <dsp:cNvSpPr/>
      </dsp:nvSpPr>
      <dsp:spPr>
        <a:xfrm>
          <a:off x="3486732" y="1782499"/>
          <a:ext cx="1905000" cy="58079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>
              <a:solidFill>
                <a:schemeClr val="tx1"/>
              </a:solidFill>
            </a:rPr>
            <a:t>LAF</a:t>
          </a:r>
          <a:endParaRPr lang="es-ES" sz="1900" kern="1200" dirty="0">
            <a:solidFill>
              <a:schemeClr val="tx1"/>
            </a:solidFill>
          </a:endParaRPr>
        </a:p>
      </dsp:txBody>
      <dsp:txXfrm>
        <a:off x="3486732" y="1782499"/>
        <a:ext cx="1905000" cy="5807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0.01111</cdr:x>
      <cdr:y>0.01852</cdr:y>
    </cdr:from>
    <cdr:to>
      <cdr:x>0.07634</cdr:x>
      <cdr:y>0.11496</cdr:y>
    </cdr:to>
    <cdr:sp macro="" textlink="">
      <cdr:nvSpPr>
        <cdr:cNvPr id="2" name="CaixaDeTexto 2"/>
        <cdr:cNvSpPr txBox="1"/>
      </cdr:nvSpPr>
      <cdr:spPr>
        <a:xfrm xmlns:a="http://schemas.openxmlformats.org/drawingml/2006/main">
          <a:off x="50800" y="50800"/>
          <a:ext cx="298223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sp>
  </cdr:relSizeAnchor>
  <cdr:relSizeAnchor xmlns:cdr="http://schemas.openxmlformats.org/drawingml/2006/chartDrawing">
    <cdr:from>
      <cdr:x>0.01111</cdr:x>
      <cdr:y>0.01852</cdr:y>
    </cdr:from>
    <cdr:to>
      <cdr:x>0.07634</cdr:x>
      <cdr:y>0.11496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50800" y="50800"/>
          <a:ext cx="298223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sp>
  </cdr:relSizeAnchor>
  <cdr:relSizeAnchor xmlns:cdr="http://schemas.openxmlformats.org/drawingml/2006/chartDrawing">
    <cdr:from>
      <cdr:x>0</cdr:x>
      <cdr:y>0</cdr:y>
    </cdr:from>
    <cdr:to>
      <cdr:x>0.06534</cdr:x>
      <cdr:y>0.09779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98730" cy="268247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0.01111</cdr:x>
      <cdr:y>0.01852</cdr:y>
    </cdr:from>
    <cdr:to>
      <cdr:x>0.07707</cdr:x>
      <cdr:y>0.11496</cdr:y>
    </cdr:to>
    <cdr:sp macro="" textlink="">
      <cdr:nvSpPr>
        <cdr:cNvPr id="2" name="CaixaDeTexto 4"/>
        <cdr:cNvSpPr txBox="1"/>
      </cdr:nvSpPr>
      <cdr:spPr>
        <a:xfrm xmlns:a="http://schemas.openxmlformats.org/drawingml/2006/main">
          <a:off x="50800" y="50800"/>
          <a:ext cx="301557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sp>
  </cdr:relSizeAnchor>
  <cdr:relSizeAnchor xmlns:cdr="http://schemas.openxmlformats.org/drawingml/2006/chartDrawing">
    <cdr:from>
      <cdr:x>0</cdr:x>
      <cdr:y>0</cdr:y>
    </cdr:from>
    <cdr:to>
      <cdr:x>0.06667</cdr:x>
      <cdr:y>0.09779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304826" cy="268247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0.01001</cdr:x>
      <cdr:y>0.01641</cdr:y>
    </cdr:from>
    <cdr:to>
      <cdr:x>0.06875</cdr:x>
      <cdr:y>0.10187</cdr:y>
    </cdr:to>
    <cdr:sp macro="" textlink="">
      <cdr:nvSpPr>
        <cdr:cNvPr id="2" name="CaixaDeTexto 4"/>
        <cdr:cNvSpPr txBox="1"/>
      </cdr:nvSpPr>
      <cdr:spPr>
        <a:xfrm xmlns:a="http://schemas.openxmlformats.org/drawingml/2006/main">
          <a:off x="50800" y="50800"/>
          <a:ext cx="298223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100" b="1"/>
            <a:t>a)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0.00995</cdr:x>
      <cdr:y>0.01526</cdr:y>
    </cdr:from>
    <cdr:to>
      <cdr:x>0.06902</cdr:x>
      <cdr:y>0.09473</cdr:y>
    </cdr:to>
    <cdr:sp macro="" textlink="">
      <cdr:nvSpPr>
        <cdr:cNvPr id="2" name="CaixaDeTexto 4"/>
        <cdr:cNvSpPr txBox="1"/>
      </cdr:nvSpPr>
      <cdr:spPr>
        <a:xfrm xmlns:a="http://schemas.openxmlformats.org/drawingml/2006/main">
          <a:off x="50800" y="50800"/>
          <a:ext cx="301557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100" b="1"/>
            <a:t>b)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313D-8C0A-4058-B079-76A29739D108}" type="datetimeFigureOut">
              <a:rPr lang="es-ES" smtClean="0"/>
              <a:t>13/06/2022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A90F-245E-4929-9142-31F401173D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6070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313D-8C0A-4058-B079-76A29739D108}" type="datetimeFigureOut">
              <a:rPr lang="es-ES" smtClean="0"/>
              <a:t>13/06/2022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A90F-245E-4929-9142-31F401173D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378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313D-8C0A-4058-B079-76A29739D108}" type="datetimeFigureOut">
              <a:rPr lang="es-ES" smtClean="0"/>
              <a:t>13/06/2022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A90F-245E-4929-9142-31F401173D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347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313D-8C0A-4058-B079-76A29739D108}" type="datetimeFigureOut">
              <a:rPr lang="es-ES" smtClean="0"/>
              <a:t>13/06/2022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A90F-245E-4929-9142-31F401173D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5475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313D-8C0A-4058-B079-76A29739D108}" type="datetimeFigureOut">
              <a:rPr lang="es-ES" smtClean="0"/>
              <a:t>13/06/2022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A90F-245E-4929-9142-31F401173D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3085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313D-8C0A-4058-B079-76A29739D108}" type="datetimeFigureOut">
              <a:rPr lang="es-ES" smtClean="0"/>
              <a:t>13/06/2022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A90F-245E-4929-9142-31F401173D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827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313D-8C0A-4058-B079-76A29739D108}" type="datetimeFigureOut">
              <a:rPr lang="es-ES" smtClean="0"/>
              <a:t>13/06/2022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A90F-245E-4929-9142-31F401173D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521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313D-8C0A-4058-B079-76A29739D108}" type="datetimeFigureOut">
              <a:rPr lang="es-ES" smtClean="0"/>
              <a:t>13/06/2022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A90F-245E-4929-9142-31F401173D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120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313D-8C0A-4058-B079-76A29739D108}" type="datetimeFigureOut">
              <a:rPr lang="es-ES" smtClean="0"/>
              <a:t>13/06/2022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A90F-245E-4929-9142-31F401173D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150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313D-8C0A-4058-B079-76A29739D108}" type="datetimeFigureOut">
              <a:rPr lang="es-ES" smtClean="0"/>
              <a:t>13/06/2022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A90F-245E-4929-9142-31F401173D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0157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2313D-8C0A-4058-B079-76A29739D108}" type="datetimeFigureOut">
              <a:rPr lang="es-ES" smtClean="0"/>
              <a:t>13/06/2022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A90F-245E-4929-9142-31F401173D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290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2313D-8C0A-4058-B079-76A29739D108}" type="datetimeFigureOut">
              <a:rPr lang="es-ES" smtClean="0"/>
              <a:t>13/06/2022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CA90F-245E-4929-9142-31F401173D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9115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hyperlink" Target="mailto:jacke.valendolf@hot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221791" y="1254956"/>
            <a:ext cx="11693238" cy="1485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1800"/>
              </a:spcAft>
              <a:tabLst>
                <a:tab pos="914400" algn="l"/>
              </a:tabLst>
            </a:pPr>
            <a:r>
              <a:rPr lang="pt-PT" sz="1400" b="1" cap="all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DIVERSIDADE BIOLÓGICA E PERFORMANCE DE UMA LAGOA AERADA FACULTATIVA TRATANDO EFLUENTE DE CELULOSE KRAFT</a:t>
            </a:r>
            <a:endParaRPr lang="es-ES" sz="14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300"/>
              </a:spcAft>
              <a:tabLst>
                <a:tab pos="914400" algn="l"/>
              </a:tabLst>
            </a:pPr>
            <a:r>
              <a:rPr lang="pt-PT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JACKELINE NUNES</a:t>
            </a:r>
            <a:r>
              <a:rPr lang="pt-PT" sz="1200" b="1" baseline="30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pt-PT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MAC BARBOSA</a:t>
            </a:r>
            <a:r>
              <a:rPr lang="pt-PT" sz="1200" b="1" baseline="30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pt-PT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CLAUDIA XAVIER</a:t>
            </a:r>
            <a:r>
              <a:rPr lang="pt-PT" sz="1200" b="1" baseline="30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pt-PT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GUSTAVO COUTO</a:t>
            </a:r>
            <a:r>
              <a:rPr lang="pt-PT" sz="1200" b="1" baseline="30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pt-PT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IZADORA FLOR</a:t>
            </a:r>
            <a:r>
              <a:rPr lang="pt-PT" sz="1200" b="1" baseline="30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pt-PT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VANIA VICENTE</a:t>
            </a:r>
            <a:r>
              <a:rPr lang="pt-PT" sz="1200" b="1" baseline="30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pt-PT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DANIELALMEIDA</a:t>
            </a:r>
            <a:r>
              <a:rPr lang="pt-PT" sz="1200" b="1" baseline="30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pt-PT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FERNANDA CELINSKI</a:t>
            </a:r>
            <a:r>
              <a:rPr lang="pt-PT" sz="1200" b="1" baseline="30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3 </a:t>
            </a:r>
            <a:endParaRPr lang="es-ES" sz="12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300"/>
              </a:spcAft>
              <a:tabLst>
                <a:tab pos="914400" algn="l"/>
              </a:tabLst>
            </a:pPr>
            <a:r>
              <a:rPr lang="pt-BR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pt-BR" sz="1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UNIVERSIDADE TECNOLÓGICA FEDERAL DO PARANÁ, RUA DEP. HEITOR ALENCAR FURTADO, 5000 - CIDADE INDUSTRIAL DE CURITIBA, CURITIBA - PARANÁ, 81280-340, BRASIL, </a:t>
            </a:r>
            <a:r>
              <a:rPr lang="pt-BR" sz="1000" u="sng" dirty="0" smtClean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jacke.valendolf@hotmail.com</a:t>
            </a:r>
            <a:endParaRPr lang="es-ES" sz="10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300"/>
              </a:spcAft>
              <a:tabLst>
                <a:tab pos="914400" algn="l"/>
              </a:tabLst>
            </a:pPr>
            <a:r>
              <a:rPr lang="pt-BR" sz="1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UNIVERSIDADE FEDERAL DO PARANÁ, AV. CEL. FRANCISCO H. DOS SANTOS, 100 - JARDIM DAS AMÉRICAS, CURITIBA – PARANÁ, BRASIL </a:t>
            </a:r>
            <a:endParaRPr lang="es-ES" sz="10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300"/>
              </a:spcAft>
              <a:tabLst>
                <a:tab pos="914400" algn="l"/>
              </a:tabLst>
            </a:pPr>
            <a:r>
              <a:rPr lang="pt-BR" sz="1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COCELPA CIA. DE CELULOSE E PAPEL DO PARANÁ, RODOVIA DO XISTO, S/N - KM 14,5 - JARDIM ALVORADA, ARAUCÁRIA – PARANÁ, BRASIL</a:t>
            </a:r>
            <a:endParaRPr lang="es-ES" sz="1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SILUBESA 2022 - Simpósio Luso-Brasileiro de Engenharia Sanitária e  Ambiental - Eventos - Ciessênc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231" y="0"/>
            <a:ext cx="3090719" cy="125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457200" y="2962657"/>
            <a:ext cx="514807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 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1852073785"/>
              </p:ext>
            </p:extLst>
          </p:nvPr>
        </p:nvGraphicFramePr>
        <p:xfrm>
          <a:off x="262638" y="3493008"/>
          <a:ext cx="5630672" cy="3056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6489192" y="2962657"/>
            <a:ext cx="514807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620533" y="3794759"/>
            <a:ext cx="4885389" cy="1200329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GB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nalisar</a:t>
            </a: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en-GB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diversidade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microbiológica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um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sistema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LAF,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tratando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efluente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kraft</a:t>
            </a: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</a:t>
            </a:r>
            <a:r>
              <a:rPr lang="en-GB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COV 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0,2 e 0,6 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kgDQOm</a:t>
            </a:r>
            <a:r>
              <a:rPr lang="en-GB" baseline="30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-3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GB" baseline="30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-1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para fins de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tratamento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por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bioaumentação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22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ILUBESA 2022 - Simpósio Luso-Brasileiro de Engenharia Sanitária e  Ambiental - Eventos - Ciessênc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967" y="183833"/>
            <a:ext cx="3090719" cy="125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98120" y="1435415"/>
            <a:ext cx="1179576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 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84048" y="1995229"/>
            <a:ext cx="514807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Sistema de </a:t>
            </a:r>
            <a:r>
              <a:rPr lang="es-E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tratamento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por LAF 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48" y="2913017"/>
            <a:ext cx="5001768" cy="32728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/>
          <p:cNvSpPr txBox="1"/>
          <p:nvPr/>
        </p:nvSpPr>
        <p:spPr>
          <a:xfrm>
            <a:off x="2490648" y="4049486"/>
            <a:ext cx="8531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 = 1 L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470697" y="3957153"/>
            <a:ext cx="10262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COV = 0,2</a:t>
            </a: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COV = 0,6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919043" y="6211669"/>
            <a:ext cx="2347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Tempo de operação</a:t>
            </a:r>
          </a:p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120 dias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5"/>
          <p:cNvSpPr txBox="1"/>
          <p:nvPr/>
        </p:nvSpPr>
        <p:spPr>
          <a:xfrm>
            <a:off x="5975326" y="1989550"/>
            <a:ext cx="619179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Análises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parâmetros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operação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e microbiológicas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CaixaDeTexto 53"/>
          <p:cNvSpPr txBox="1"/>
          <p:nvPr/>
        </p:nvSpPr>
        <p:spPr>
          <a:xfrm>
            <a:off x="6327219" y="3187711"/>
            <a:ext cx="2512740" cy="2585323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b="1" dirty="0" smtClean="0"/>
              <a:t>Parâmetros de Remoção</a:t>
            </a:r>
          </a:p>
          <a:p>
            <a:pPr algn="ctr"/>
            <a:r>
              <a:rPr lang="pt-BR" dirty="0" smtClean="0"/>
              <a:t>DBO</a:t>
            </a:r>
            <a:r>
              <a:rPr lang="pt-BR" sz="1400" dirty="0" smtClean="0"/>
              <a:t>5</a:t>
            </a:r>
          </a:p>
          <a:p>
            <a:pPr algn="ctr"/>
            <a:r>
              <a:rPr lang="pt-BR" dirty="0" smtClean="0"/>
              <a:t>DQO</a:t>
            </a:r>
          </a:p>
          <a:p>
            <a:pPr algn="ctr"/>
            <a:r>
              <a:rPr lang="pt-BR" dirty="0" smtClean="0"/>
              <a:t>COT</a:t>
            </a:r>
          </a:p>
          <a:p>
            <a:pPr algn="ctr"/>
            <a:r>
              <a:rPr lang="pt-BR" dirty="0" smtClean="0"/>
              <a:t>CA</a:t>
            </a:r>
          </a:p>
          <a:p>
            <a:pPr algn="ctr"/>
            <a:r>
              <a:rPr lang="pt-BR" dirty="0" smtClean="0"/>
              <a:t>CL</a:t>
            </a:r>
          </a:p>
          <a:p>
            <a:pPr algn="ctr"/>
            <a:r>
              <a:rPr lang="pt-BR" dirty="0" smtClean="0"/>
              <a:t>CFT</a:t>
            </a:r>
          </a:p>
          <a:p>
            <a:pPr algn="ctr"/>
            <a:r>
              <a:rPr lang="pt-BR" dirty="0" smtClean="0"/>
              <a:t>Cor</a:t>
            </a:r>
          </a:p>
          <a:p>
            <a:pPr algn="ctr"/>
            <a:r>
              <a:rPr lang="pt-BR" dirty="0" smtClean="0"/>
              <a:t>Turbidez</a:t>
            </a:r>
            <a:endParaRPr lang="pt-BR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9814515" y="3195382"/>
            <a:ext cx="2179365" cy="2585323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Microbiológicas</a:t>
            </a:r>
          </a:p>
          <a:p>
            <a:pPr algn="ctr"/>
            <a:endParaRPr lang="pt-BR" b="1" dirty="0" smtClean="0"/>
          </a:p>
          <a:p>
            <a:pPr algn="ctr"/>
            <a:r>
              <a:rPr lang="pt-BR" dirty="0" smtClean="0"/>
              <a:t>DNA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PCR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NCBI-BLAST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&gt;97%</a:t>
            </a:r>
            <a:endParaRPr lang="pt-BR" dirty="0"/>
          </a:p>
        </p:txBody>
      </p:sp>
      <p:sp>
        <p:nvSpPr>
          <p:cNvPr id="57" name="Mais 56"/>
          <p:cNvSpPr/>
          <p:nvPr/>
        </p:nvSpPr>
        <p:spPr>
          <a:xfrm>
            <a:off x="9071223" y="4233047"/>
            <a:ext cx="509451" cy="50999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70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ILUBESA 2022 - Simpósio Luso-Brasileiro de Engenharia Sanitária e  Ambiental - Eventos - Ciessênc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307" y="49117"/>
            <a:ext cx="3090719" cy="125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Gráfico 5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7FDF72BD-9F1D-4FF5-9B74-B6E43FE1B9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2170517"/>
              </p:ext>
            </p:extLst>
          </p:nvPr>
        </p:nvGraphicFramePr>
        <p:xfrm>
          <a:off x="0" y="1902457"/>
          <a:ext cx="3005976" cy="1958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806216471"/>
              </p:ext>
            </p:extLst>
          </p:nvPr>
        </p:nvGraphicFramePr>
        <p:xfrm>
          <a:off x="3017562" y="1902457"/>
          <a:ext cx="2968105" cy="1988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428160757"/>
              </p:ext>
            </p:extLst>
          </p:nvPr>
        </p:nvGraphicFramePr>
        <p:xfrm>
          <a:off x="0" y="4504510"/>
          <a:ext cx="3168853" cy="211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2454645291"/>
              </p:ext>
            </p:extLst>
          </p:nvPr>
        </p:nvGraphicFramePr>
        <p:xfrm>
          <a:off x="3168853" y="4504510"/>
          <a:ext cx="2997130" cy="212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CuadroTexto 5"/>
          <p:cNvSpPr txBox="1"/>
          <p:nvPr/>
        </p:nvSpPr>
        <p:spPr>
          <a:xfrm>
            <a:off x="554539" y="1406429"/>
            <a:ext cx="514807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Remoção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Matéria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Orgânica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5"/>
          <p:cNvSpPr txBox="1"/>
          <p:nvPr/>
        </p:nvSpPr>
        <p:spPr>
          <a:xfrm>
            <a:off x="597402" y="4018007"/>
            <a:ext cx="514807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Remoção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Compostos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Específicos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865109"/>
              </p:ext>
            </p:extLst>
          </p:nvPr>
        </p:nvGraphicFramePr>
        <p:xfrm>
          <a:off x="6372557" y="1902457"/>
          <a:ext cx="5720841" cy="4824476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537784"/>
                <a:gridCol w="1095868"/>
                <a:gridCol w="1998618"/>
                <a:gridCol w="1088571"/>
              </a:tblGrid>
              <a:tr h="5110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solidFill>
                            <a:schemeClr val="tx1"/>
                          </a:solidFill>
                          <a:effectLst/>
                        </a:rPr>
                        <a:t>COV</a:t>
                      </a:r>
                      <a:r>
                        <a:rPr lang="pt-BR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0,2 </a:t>
                      </a:r>
                      <a:r>
                        <a:rPr lang="pt-PT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kgDQOm</a:t>
                      </a:r>
                      <a:r>
                        <a:rPr lang="pt-PT" sz="1200" b="1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</a:t>
                      </a:r>
                      <a:r>
                        <a:rPr lang="pt-PT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pt-PT" sz="1200" b="1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lang="pt-BR" sz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chemeClr val="tx1"/>
                          </a:solidFill>
                          <a:effectLst/>
                        </a:rPr>
                        <a:t>Similiaridade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 estatística (%)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solidFill>
                            <a:schemeClr val="tx1"/>
                          </a:solidFill>
                          <a:effectLst/>
                        </a:rPr>
                        <a:t>COV 0,6 </a:t>
                      </a:r>
                      <a:r>
                        <a:rPr lang="pt-PT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kgDQOm</a:t>
                      </a:r>
                      <a:r>
                        <a:rPr lang="pt-PT" sz="1200" b="1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</a:t>
                      </a:r>
                      <a:r>
                        <a:rPr lang="pt-PT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pt-PT" sz="1200" b="1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chemeClr val="tx1"/>
                          </a:solidFill>
                          <a:effectLst/>
                        </a:rPr>
                        <a:t>Similiaridade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 estatística (%)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1" dirty="0" err="1">
                          <a:solidFill>
                            <a:schemeClr val="tx1"/>
                          </a:solidFill>
                          <a:effectLst/>
                        </a:rPr>
                        <a:t>Acinetobacter</a:t>
                      </a:r>
                      <a:r>
                        <a:rPr lang="pt-BR" sz="12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200" b="0" i="1" dirty="0" err="1">
                          <a:solidFill>
                            <a:schemeClr val="tx1"/>
                          </a:solidFill>
                          <a:effectLst/>
                        </a:rPr>
                        <a:t>junii</a:t>
                      </a:r>
                      <a:endParaRPr lang="pt-BR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i="1" dirty="0" err="1">
                          <a:solidFill>
                            <a:schemeClr val="tx1"/>
                          </a:solidFill>
                          <a:effectLst/>
                        </a:rPr>
                        <a:t>Acinetobacter</a:t>
                      </a:r>
                      <a:r>
                        <a:rPr lang="pt-BR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200" i="1" dirty="0" err="1">
                          <a:solidFill>
                            <a:schemeClr val="tx1"/>
                          </a:solidFill>
                          <a:effectLst/>
                        </a:rPr>
                        <a:t>junii</a:t>
                      </a:r>
                      <a:endParaRPr lang="pt-BR" sz="12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pt-BR" sz="1200" b="0" i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pt-BR" sz="120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i="1" dirty="0" err="1">
                          <a:solidFill>
                            <a:schemeClr val="tx1"/>
                          </a:solidFill>
                          <a:effectLst/>
                        </a:rPr>
                        <a:t>Aeromonas</a:t>
                      </a:r>
                      <a:r>
                        <a:rPr lang="pt-BR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200" i="1" dirty="0" err="1">
                          <a:solidFill>
                            <a:schemeClr val="tx1"/>
                          </a:solidFill>
                          <a:effectLst/>
                        </a:rPr>
                        <a:t>hydrophila</a:t>
                      </a:r>
                      <a:endParaRPr lang="pt-BR" sz="12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1" dirty="0" err="1">
                          <a:solidFill>
                            <a:schemeClr val="tx1"/>
                          </a:solidFill>
                          <a:effectLst/>
                        </a:rPr>
                        <a:t>Bacillus</a:t>
                      </a:r>
                      <a:r>
                        <a:rPr lang="pt-BR" sz="12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200" b="0" i="1" dirty="0" err="1">
                          <a:solidFill>
                            <a:schemeClr val="tx1"/>
                          </a:solidFill>
                          <a:effectLst/>
                        </a:rPr>
                        <a:t>anthracis</a:t>
                      </a:r>
                      <a:endParaRPr lang="pt-BR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i="1" dirty="0" err="1">
                          <a:solidFill>
                            <a:schemeClr val="tx1"/>
                          </a:solidFill>
                          <a:effectLst/>
                        </a:rPr>
                        <a:t>Bacillus</a:t>
                      </a:r>
                      <a:r>
                        <a:rPr lang="pt-BR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200" i="1" dirty="0" err="1">
                          <a:solidFill>
                            <a:schemeClr val="tx1"/>
                          </a:solidFill>
                          <a:effectLst/>
                        </a:rPr>
                        <a:t>anthracis</a:t>
                      </a:r>
                      <a:endParaRPr lang="pt-BR" sz="12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1" dirty="0" err="1">
                          <a:solidFill>
                            <a:schemeClr val="tx1"/>
                          </a:solidFill>
                          <a:effectLst/>
                        </a:rPr>
                        <a:t>Bacillus</a:t>
                      </a:r>
                      <a:r>
                        <a:rPr lang="pt-BR" sz="12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200" b="0" i="1" dirty="0" err="1">
                          <a:solidFill>
                            <a:schemeClr val="tx1"/>
                          </a:solidFill>
                          <a:effectLst/>
                        </a:rPr>
                        <a:t>cereus</a:t>
                      </a:r>
                      <a:endParaRPr lang="pt-BR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chemeClr val="tx1"/>
                          </a:solidFill>
                          <a:effectLst/>
                        </a:rPr>
                        <a:t>Bacillus cereus</a:t>
                      </a:r>
                      <a:endParaRPr lang="pt-BR" sz="1200" i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1" dirty="0" err="1">
                          <a:solidFill>
                            <a:schemeClr val="tx1"/>
                          </a:solidFill>
                          <a:effectLst/>
                        </a:rPr>
                        <a:t>Bacillus</a:t>
                      </a:r>
                      <a:r>
                        <a:rPr lang="pt-BR" sz="12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200" b="0" i="1" dirty="0" err="1">
                          <a:solidFill>
                            <a:schemeClr val="tx1"/>
                          </a:solidFill>
                          <a:effectLst/>
                        </a:rPr>
                        <a:t>thuringiensis</a:t>
                      </a:r>
                      <a:endParaRPr lang="pt-BR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i="1" dirty="0" err="1">
                          <a:solidFill>
                            <a:schemeClr val="tx1"/>
                          </a:solidFill>
                          <a:effectLst/>
                        </a:rPr>
                        <a:t>Bacillus</a:t>
                      </a:r>
                      <a:r>
                        <a:rPr lang="pt-BR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200" i="1" dirty="0" err="1">
                          <a:solidFill>
                            <a:schemeClr val="tx1"/>
                          </a:solidFill>
                          <a:effectLst/>
                        </a:rPr>
                        <a:t>thuringiensis</a:t>
                      </a:r>
                      <a:endParaRPr lang="pt-BR" sz="12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1" dirty="0" err="1">
                          <a:solidFill>
                            <a:schemeClr val="tx1"/>
                          </a:solidFill>
                          <a:effectLst/>
                        </a:rPr>
                        <a:t>Brevibacillus</a:t>
                      </a:r>
                      <a:r>
                        <a:rPr lang="pt-BR" sz="12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200" b="0" i="1" dirty="0" err="1">
                          <a:solidFill>
                            <a:schemeClr val="tx1"/>
                          </a:solidFill>
                          <a:effectLst/>
                        </a:rPr>
                        <a:t>reuszeri</a:t>
                      </a:r>
                      <a:endParaRPr lang="pt-BR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i="1" dirty="0" err="1">
                          <a:solidFill>
                            <a:schemeClr val="tx1"/>
                          </a:solidFill>
                          <a:effectLst/>
                        </a:rPr>
                        <a:t>Brevibacillus</a:t>
                      </a:r>
                      <a:r>
                        <a:rPr lang="pt-BR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200" i="1" dirty="0" err="1">
                          <a:solidFill>
                            <a:schemeClr val="tx1"/>
                          </a:solidFill>
                          <a:effectLst/>
                        </a:rPr>
                        <a:t>reuszeri</a:t>
                      </a:r>
                      <a:endParaRPr lang="pt-BR" sz="12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pt-BR" sz="1200" b="0" i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pt-BR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i="1" dirty="0" err="1">
                          <a:solidFill>
                            <a:schemeClr val="tx1"/>
                          </a:solidFill>
                          <a:effectLst/>
                        </a:rPr>
                        <a:t>Brevundinomas</a:t>
                      </a:r>
                      <a:r>
                        <a:rPr lang="pt-BR" sz="1200" i="1" dirty="0">
                          <a:solidFill>
                            <a:schemeClr val="tx1"/>
                          </a:solidFill>
                          <a:effectLst/>
                        </a:rPr>
                        <a:t> diminuta</a:t>
                      </a:r>
                      <a:endParaRPr lang="pt-BR" sz="12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pt-BR" sz="1200" b="0" i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pt-BR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pt-BR" sz="120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i="1" dirty="0" err="1">
                          <a:solidFill>
                            <a:schemeClr val="tx1"/>
                          </a:solidFill>
                          <a:effectLst/>
                        </a:rPr>
                        <a:t>Comamonas</a:t>
                      </a:r>
                      <a:r>
                        <a:rPr lang="pt-BR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200" i="1" dirty="0" err="1">
                          <a:solidFill>
                            <a:schemeClr val="tx1"/>
                          </a:solidFill>
                          <a:effectLst/>
                        </a:rPr>
                        <a:t>testosteroni</a:t>
                      </a:r>
                      <a:endParaRPr lang="pt-BR" sz="12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1" dirty="0" err="1">
                          <a:solidFill>
                            <a:schemeClr val="tx1"/>
                          </a:solidFill>
                          <a:effectLst/>
                        </a:rPr>
                        <a:t>Bacillus</a:t>
                      </a:r>
                      <a:r>
                        <a:rPr lang="pt-BR" sz="12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200" b="0" i="1" dirty="0" err="1">
                          <a:solidFill>
                            <a:schemeClr val="tx1"/>
                          </a:solidFill>
                          <a:effectLst/>
                        </a:rPr>
                        <a:t>kochii</a:t>
                      </a:r>
                      <a:endParaRPr lang="pt-BR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i="1" dirty="0" err="1">
                          <a:solidFill>
                            <a:schemeClr val="tx1"/>
                          </a:solidFill>
                          <a:effectLst/>
                        </a:rPr>
                        <a:t>Bacillus</a:t>
                      </a:r>
                      <a:r>
                        <a:rPr lang="pt-BR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200" i="1" dirty="0" err="1">
                          <a:solidFill>
                            <a:schemeClr val="tx1"/>
                          </a:solidFill>
                          <a:effectLst/>
                        </a:rPr>
                        <a:t>kochii</a:t>
                      </a:r>
                      <a:endParaRPr lang="pt-BR" sz="12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1" dirty="0" err="1">
                          <a:solidFill>
                            <a:schemeClr val="tx1"/>
                          </a:solidFill>
                          <a:effectLst/>
                        </a:rPr>
                        <a:t>Lysinibacillus</a:t>
                      </a:r>
                      <a:r>
                        <a:rPr lang="pt-BR" sz="12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200" b="0" i="1" dirty="0" err="1">
                          <a:solidFill>
                            <a:schemeClr val="tx1"/>
                          </a:solidFill>
                          <a:effectLst/>
                        </a:rPr>
                        <a:t>sphaericus</a:t>
                      </a:r>
                      <a:endParaRPr lang="pt-BR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i="1" dirty="0" err="1">
                          <a:solidFill>
                            <a:schemeClr val="tx1"/>
                          </a:solidFill>
                          <a:effectLst/>
                        </a:rPr>
                        <a:t>Lysinibacillus</a:t>
                      </a:r>
                      <a:r>
                        <a:rPr lang="pt-BR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200" i="1" dirty="0" err="1">
                          <a:solidFill>
                            <a:schemeClr val="tx1"/>
                          </a:solidFill>
                          <a:effectLst/>
                        </a:rPr>
                        <a:t>sphaericus</a:t>
                      </a:r>
                      <a:endParaRPr lang="pt-BR" sz="12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1" dirty="0" err="1">
                          <a:solidFill>
                            <a:schemeClr val="tx1"/>
                          </a:solidFill>
                          <a:effectLst/>
                        </a:rPr>
                        <a:t>Paenibacillus</a:t>
                      </a:r>
                      <a:r>
                        <a:rPr lang="pt-BR" sz="12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200" b="0" i="1" dirty="0" err="1">
                          <a:solidFill>
                            <a:schemeClr val="tx1"/>
                          </a:solidFill>
                          <a:effectLst/>
                        </a:rPr>
                        <a:t>glucanolyticus</a:t>
                      </a:r>
                      <a:endParaRPr lang="pt-BR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i="1" dirty="0" err="1">
                          <a:solidFill>
                            <a:schemeClr val="tx1"/>
                          </a:solidFill>
                          <a:effectLst/>
                        </a:rPr>
                        <a:t>Paenibacillus</a:t>
                      </a:r>
                      <a:r>
                        <a:rPr lang="pt-BR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200" i="1" dirty="0" err="1">
                          <a:solidFill>
                            <a:schemeClr val="tx1"/>
                          </a:solidFill>
                          <a:effectLst/>
                        </a:rPr>
                        <a:t>gluconolyticus</a:t>
                      </a:r>
                      <a:endParaRPr lang="pt-BR" sz="12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1" dirty="0" err="1">
                          <a:solidFill>
                            <a:schemeClr val="tx1"/>
                          </a:solidFill>
                          <a:effectLst/>
                        </a:rPr>
                        <a:t>Sphingomonas</a:t>
                      </a:r>
                      <a:r>
                        <a:rPr lang="pt-BR" sz="1200" b="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200" b="0" i="1" dirty="0" err="1">
                          <a:solidFill>
                            <a:schemeClr val="tx1"/>
                          </a:solidFill>
                          <a:effectLst/>
                        </a:rPr>
                        <a:t>koreensis</a:t>
                      </a:r>
                      <a:endParaRPr lang="pt-BR" sz="1200" b="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i="1" dirty="0" err="1">
                          <a:solidFill>
                            <a:schemeClr val="tx1"/>
                          </a:solidFill>
                          <a:effectLst/>
                        </a:rPr>
                        <a:t>Sphingomonas</a:t>
                      </a:r>
                      <a:r>
                        <a:rPr lang="pt-BR" sz="12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200" i="1" dirty="0" err="1">
                          <a:solidFill>
                            <a:schemeClr val="tx1"/>
                          </a:solidFill>
                          <a:effectLst/>
                        </a:rPr>
                        <a:t>koreensis</a:t>
                      </a:r>
                      <a:endParaRPr lang="pt-BR" sz="12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6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</a:rPr>
                        <a:t>Total = 9 espécies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Total = 12 espécies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6" name="CuadroTexto 5"/>
          <p:cNvSpPr txBox="1"/>
          <p:nvPr/>
        </p:nvSpPr>
        <p:spPr>
          <a:xfrm>
            <a:off x="6767068" y="1418599"/>
            <a:ext cx="514807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Diversidade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 Microbiológica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52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254</Words>
  <Application>Microsoft Office PowerPoint</Application>
  <PresentationFormat>Widescreen</PresentationFormat>
  <Paragraphs>109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de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UCA</dc:creator>
  <cp:lastModifiedBy>Vaticano</cp:lastModifiedBy>
  <cp:revision>12</cp:revision>
  <dcterms:created xsi:type="dcterms:W3CDTF">2022-06-13T10:41:19Z</dcterms:created>
  <dcterms:modified xsi:type="dcterms:W3CDTF">2022-06-13T16:08:32Z</dcterms:modified>
</cp:coreProperties>
</file>