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6256000" cy="9144000"/>
  <p:notesSz cx="6797675" cy="9874250"/>
  <p:defaultTextStyle>
    <a:defPPr>
      <a:defRPr lang="pt-BR"/>
    </a:defPPr>
    <a:lvl1pPr algn="l" defTabSz="91277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5593" indent="1587" algn="l" defTabSz="91277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2773" indent="1587" algn="l" defTabSz="91277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69953" indent="1587" algn="l" defTabSz="91277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7133" indent="1587" algn="l" defTabSz="91277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5900" algn="l" defTabSz="9143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080" algn="l" defTabSz="9143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260" algn="l" defTabSz="9143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440" algn="l" defTabSz="9143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" autoAdjust="0"/>
    <p:restoredTop sz="94617" autoAdjust="0"/>
  </p:normalViewPr>
  <p:slideViewPr>
    <p:cSldViewPr>
      <p:cViewPr varScale="1">
        <p:scale>
          <a:sx n="59" d="100"/>
          <a:sy n="59" d="100"/>
        </p:scale>
        <p:origin x="1176" y="82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1680" y="-108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F0F6201-8D67-3721-AE11-FE79B88944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2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4B4B50-51F4-CDB0-3096-E796C9795B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2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01CEDF-71FF-D844-A5FE-422D2B151ECB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C6E51C2E-52A9-5C96-E0DE-82C224EA91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B3B2ECAD-AB47-D440-57CA-6F52BD75B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87888"/>
            <a:ext cx="5438775" cy="444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C741A9-2840-BABF-1C67-A1B8826D37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2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A163A-EBB9-F87D-CFCF-BC76883AC7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37895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404C16-8AB7-054E-BF76-7FE8D3C3CE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77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93" algn="l" defTabSz="91277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773" algn="l" defTabSz="91277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953" algn="l" defTabSz="91277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133" algn="l" defTabSz="91277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14" algn="l" defTabSz="9140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57" algn="l" defTabSz="9140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00" algn="l" defTabSz="9140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43" algn="l" defTabSz="9140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404C16-8AB7-054E-BF76-7FE8D3C3CE92}" type="slidenum">
              <a:rPr lang="pt-BR" altLang="pt-BR" smtClean="0"/>
              <a:pPr>
                <a:defRPr/>
              </a:pPr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417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6" y="2840573"/>
            <a:ext cx="13817600" cy="196003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4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8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33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77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22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6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11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55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A03009-7AB9-4FCA-2C18-E0FB64DF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79BD-1625-9F45-9BA3-5D142B829AA2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85C36D-B215-E7FC-087D-663365B1F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D584BC-75DC-7E97-D3FF-29364151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363C-4222-4549-905D-4F642AA4FA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614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03E4C1-A61C-C8A0-6A32-72C09D8F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F350-516D-D94D-8428-B3E5136502B3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F2208C-B940-BD73-D713-08EA3ADC2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C3AA9D-4D66-4429-BBE2-8F2591DB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0594-3D3E-7C45-9762-318A5765B7B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661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5605" y="366188"/>
            <a:ext cx="3657602" cy="780203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366188"/>
            <a:ext cx="10701868" cy="780203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871491-BB1B-83BF-EE99-294A0DF6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DDC7-FD9C-BD43-8308-A3F0674834C7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D31EF3-C294-AA06-34BC-02EDFB05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D0B8EA-CB38-2491-AF27-FA7D439A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259DA-BFA7-A24F-A6D8-2E15FA21B7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349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XIISIBESA2014">
            <a:extLst>
              <a:ext uri="{FF2B5EF4-FFF2-40B4-BE49-F238E27FC236}">
                <a16:creationId xmlns:a16="http://schemas.microsoft.com/office/drawing/2014/main" id="{39D8E764-86D3-49F6-76DE-6FE8AF88BA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03" y="250828"/>
            <a:ext cx="2408296" cy="82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7">
            <a:extLst>
              <a:ext uri="{FF2B5EF4-FFF2-40B4-BE49-F238E27FC236}">
                <a16:creationId xmlns:a16="http://schemas.microsoft.com/office/drawing/2014/main" id="{7B7B6F18-F5E0-BE3C-F7EC-AF037B123B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4175" y="484189"/>
            <a:ext cx="1103802" cy="36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8" descr="andis">
            <a:extLst>
              <a:ext uri="{FF2B5EF4-FFF2-40B4-BE49-F238E27FC236}">
                <a16:creationId xmlns:a16="http://schemas.microsoft.com/office/drawing/2014/main" id="{37312E7C-208B-C32E-3D48-EC3CA83DA6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532" y="484189"/>
            <a:ext cx="127439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678EFE8C-99D0-F745-B397-A4650DC0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B661-3F91-2A4B-8F0E-2106A0E44FDD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E536F985-E096-531F-E5A6-14EFB72D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DBB08061-F248-8667-AA7E-EC71431B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35BC-6890-DB4C-B26C-DE91E0F3AFB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644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120" y="5875882"/>
            <a:ext cx="13817600" cy="1816101"/>
          </a:xfrm>
        </p:spPr>
        <p:txBody>
          <a:bodyPr anchor="t"/>
          <a:lstStyle>
            <a:lvl1pPr algn="l">
              <a:defRPr sz="12642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4120" y="3875621"/>
            <a:ext cx="13817600" cy="2000251"/>
          </a:xfrm>
        </p:spPr>
        <p:txBody>
          <a:bodyPr anchor="b"/>
          <a:lstStyle>
            <a:lvl1pPr marL="0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1pPr>
            <a:lvl2pPr marL="1444478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2pPr>
            <a:lvl3pPr marL="2888950" indent="0">
              <a:buNone/>
              <a:defRPr sz="5057">
                <a:solidFill>
                  <a:schemeClr val="tx1">
                    <a:tint val="75000"/>
                  </a:schemeClr>
                </a:solidFill>
              </a:defRPr>
            </a:lvl3pPr>
            <a:lvl4pPr marL="4333425" indent="0">
              <a:buNone/>
              <a:defRPr sz="4425">
                <a:solidFill>
                  <a:schemeClr val="tx1">
                    <a:tint val="75000"/>
                  </a:schemeClr>
                </a:solidFill>
              </a:defRPr>
            </a:lvl4pPr>
            <a:lvl5pPr marL="5777897" indent="0">
              <a:buNone/>
              <a:defRPr sz="4425">
                <a:solidFill>
                  <a:schemeClr val="tx1">
                    <a:tint val="75000"/>
                  </a:schemeClr>
                </a:solidFill>
              </a:defRPr>
            </a:lvl5pPr>
            <a:lvl6pPr marL="7222365" indent="0">
              <a:buNone/>
              <a:defRPr sz="4425">
                <a:solidFill>
                  <a:schemeClr val="tx1">
                    <a:tint val="75000"/>
                  </a:schemeClr>
                </a:solidFill>
              </a:defRPr>
            </a:lvl6pPr>
            <a:lvl7pPr marL="8666840" indent="0">
              <a:buNone/>
              <a:defRPr sz="4425">
                <a:solidFill>
                  <a:schemeClr val="tx1">
                    <a:tint val="75000"/>
                  </a:schemeClr>
                </a:solidFill>
              </a:defRPr>
            </a:lvl7pPr>
            <a:lvl8pPr marL="10111315" indent="0">
              <a:buNone/>
              <a:defRPr sz="4425">
                <a:solidFill>
                  <a:schemeClr val="tx1">
                    <a:tint val="75000"/>
                  </a:schemeClr>
                </a:solidFill>
              </a:defRPr>
            </a:lvl8pPr>
            <a:lvl9pPr marL="11555790" indent="0">
              <a:buNone/>
              <a:defRPr sz="4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0BADA8-FDE6-9798-B416-497AFBCF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AC34F-2533-2747-BCAF-675AFF253417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A0ADD3-C2BB-3D3E-0F4B-F299A1A2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9F555-75C3-CEB6-CF62-1C7C486B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6973-E173-1D45-8A53-F5DB479678A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242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11" y="2133605"/>
            <a:ext cx="7179735" cy="6034619"/>
          </a:xfrm>
        </p:spPr>
        <p:txBody>
          <a:bodyPr/>
          <a:lstStyle>
            <a:lvl1pPr>
              <a:defRPr sz="8849"/>
            </a:lvl1pPr>
            <a:lvl2pPr>
              <a:defRPr sz="7585"/>
            </a:lvl2pPr>
            <a:lvl3pPr>
              <a:defRPr sz="6321"/>
            </a:lvl3pPr>
            <a:lvl4pPr>
              <a:defRPr sz="5689"/>
            </a:lvl4pPr>
            <a:lvl5pPr>
              <a:defRPr sz="5689"/>
            </a:lvl5pPr>
            <a:lvl6pPr>
              <a:defRPr sz="5689"/>
            </a:lvl6pPr>
            <a:lvl7pPr>
              <a:defRPr sz="5689"/>
            </a:lvl7pPr>
            <a:lvl8pPr>
              <a:defRPr sz="5689"/>
            </a:lvl8pPr>
            <a:lvl9pPr>
              <a:defRPr sz="568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63486" y="2133605"/>
            <a:ext cx="7179735" cy="6034619"/>
          </a:xfrm>
        </p:spPr>
        <p:txBody>
          <a:bodyPr/>
          <a:lstStyle>
            <a:lvl1pPr>
              <a:defRPr sz="8849"/>
            </a:lvl1pPr>
            <a:lvl2pPr>
              <a:defRPr sz="7585"/>
            </a:lvl2pPr>
            <a:lvl3pPr>
              <a:defRPr sz="6321"/>
            </a:lvl3pPr>
            <a:lvl4pPr>
              <a:defRPr sz="5689"/>
            </a:lvl4pPr>
            <a:lvl5pPr>
              <a:defRPr sz="5689"/>
            </a:lvl5pPr>
            <a:lvl6pPr>
              <a:defRPr sz="5689"/>
            </a:lvl6pPr>
            <a:lvl7pPr>
              <a:defRPr sz="5689"/>
            </a:lvl7pPr>
            <a:lvl8pPr>
              <a:defRPr sz="5689"/>
            </a:lvl8pPr>
            <a:lvl9pPr>
              <a:defRPr sz="568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D350D9C-3F04-EC6F-882F-72050165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28E4-998C-1840-9BBC-C7D87C034950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2AD69B6-6510-0060-54D2-C152A7AB9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DFB639-D1A0-0D63-7102-4EE5E823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233C-A5B4-6C41-8178-8681E0EFA2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711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817" y="2046827"/>
            <a:ext cx="7182554" cy="853017"/>
          </a:xfrm>
        </p:spPr>
        <p:txBody>
          <a:bodyPr anchor="b"/>
          <a:lstStyle>
            <a:lvl1pPr marL="0" indent="0">
              <a:buNone/>
              <a:defRPr sz="7585" b="1"/>
            </a:lvl1pPr>
            <a:lvl2pPr marL="1444478" indent="0">
              <a:buNone/>
              <a:defRPr sz="6321" b="1"/>
            </a:lvl2pPr>
            <a:lvl3pPr marL="2888950" indent="0">
              <a:buNone/>
              <a:defRPr sz="5689" b="1"/>
            </a:lvl3pPr>
            <a:lvl4pPr marL="4333425" indent="0">
              <a:buNone/>
              <a:defRPr sz="5057" b="1"/>
            </a:lvl4pPr>
            <a:lvl5pPr marL="5777897" indent="0">
              <a:buNone/>
              <a:defRPr sz="5057" b="1"/>
            </a:lvl5pPr>
            <a:lvl6pPr marL="7222365" indent="0">
              <a:buNone/>
              <a:defRPr sz="5057" b="1"/>
            </a:lvl6pPr>
            <a:lvl7pPr marL="8666840" indent="0">
              <a:buNone/>
              <a:defRPr sz="5057" b="1"/>
            </a:lvl7pPr>
            <a:lvl8pPr marL="10111315" indent="0">
              <a:buNone/>
              <a:defRPr sz="5057" b="1"/>
            </a:lvl8pPr>
            <a:lvl9pPr marL="11555790" indent="0">
              <a:buNone/>
              <a:defRPr sz="505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12817" y="2899835"/>
            <a:ext cx="7182554" cy="5268384"/>
          </a:xfrm>
        </p:spPr>
        <p:txBody>
          <a:bodyPr/>
          <a:lstStyle>
            <a:lvl1pPr>
              <a:defRPr sz="7585"/>
            </a:lvl1pPr>
            <a:lvl2pPr>
              <a:defRPr sz="6321"/>
            </a:lvl2pPr>
            <a:lvl3pPr>
              <a:defRPr sz="5689"/>
            </a:lvl3pPr>
            <a:lvl4pPr>
              <a:defRPr sz="5057"/>
            </a:lvl4pPr>
            <a:lvl5pPr>
              <a:defRPr sz="5057"/>
            </a:lvl5pPr>
            <a:lvl6pPr>
              <a:defRPr sz="5057"/>
            </a:lvl6pPr>
            <a:lvl7pPr>
              <a:defRPr sz="5057"/>
            </a:lvl7pPr>
            <a:lvl8pPr>
              <a:defRPr sz="5057"/>
            </a:lvl8pPr>
            <a:lvl9pPr>
              <a:defRPr sz="505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8257827" y="2046827"/>
            <a:ext cx="7185376" cy="853017"/>
          </a:xfrm>
        </p:spPr>
        <p:txBody>
          <a:bodyPr anchor="b"/>
          <a:lstStyle>
            <a:lvl1pPr marL="0" indent="0">
              <a:buNone/>
              <a:defRPr sz="7585" b="1"/>
            </a:lvl1pPr>
            <a:lvl2pPr marL="1444478" indent="0">
              <a:buNone/>
              <a:defRPr sz="6321" b="1"/>
            </a:lvl2pPr>
            <a:lvl3pPr marL="2888950" indent="0">
              <a:buNone/>
              <a:defRPr sz="5689" b="1"/>
            </a:lvl3pPr>
            <a:lvl4pPr marL="4333425" indent="0">
              <a:buNone/>
              <a:defRPr sz="5057" b="1"/>
            </a:lvl4pPr>
            <a:lvl5pPr marL="5777897" indent="0">
              <a:buNone/>
              <a:defRPr sz="5057" b="1"/>
            </a:lvl5pPr>
            <a:lvl6pPr marL="7222365" indent="0">
              <a:buNone/>
              <a:defRPr sz="5057" b="1"/>
            </a:lvl6pPr>
            <a:lvl7pPr marL="8666840" indent="0">
              <a:buNone/>
              <a:defRPr sz="5057" b="1"/>
            </a:lvl7pPr>
            <a:lvl8pPr marL="10111315" indent="0">
              <a:buNone/>
              <a:defRPr sz="5057" b="1"/>
            </a:lvl8pPr>
            <a:lvl9pPr marL="11555790" indent="0">
              <a:buNone/>
              <a:defRPr sz="505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8257827" y="2899835"/>
            <a:ext cx="7185376" cy="5268384"/>
          </a:xfrm>
        </p:spPr>
        <p:txBody>
          <a:bodyPr/>
          <a:lstStyle>
            <a:lvl1pPr>
              <a:defRPr sz="7585"/>
            </a:lvl1pPr>
            <a:lvl2pPr>
              <a:defRPr sz="6321"/>
            </a:lvl2pPr>
            <a:lvl3pPr>
              <a:defRPr sz="5689"/>
            </a:lvl3pPr>
            <a:lvl4pPr>
              <a:defRPr sz="5057"/>
            </a:lvl4pPr>
            <a:lvl5pPr>
              <a:defRPr sz="5057"/>
            </a:lvl5pPr>
            <a:lvl6pPr>
              <a:defRPr sz="5057"/>
            </a:lvl6pPr>
            <a:lvl7pPr>
              <a:defRPr sz="5057"/>
            </a:lvl7pPr>
            <a:lvl8pPr>
              <a:defRPr sz="5057"/>
            </a:lvl8pPr>
            <a:lvl9pPr>
              <a:defRPr sz="505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AFCBACC-4F13-EA6B-DCDA-864CA227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A372-7842-9544-9E48-A98A886E2FB0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12024BC6-B759-6B05-46E5-277E2F77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85B48823-06CB-932C-F32F-FEF85568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03EE-6673-ED4F-A68D-B0A56AAEA2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171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C3478684-96FA-F35E-437A-4911AA1F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FDF4-10C1-1B47-A12A-4A7B1A1BC177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DD4603D-E232-377F-B001-C5BEF391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26D49499-7C96-31D8-CD22-04AC1405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2020-101B-EC4D-858C-C04A0CA7D6F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44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29114F86-83A7-17B6-1B4D-28F79155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BE69D-8B66-6745-8BB8-98C67011FC7C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1FB8CD2D-344B-8EFA-5399-C9F5C196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18EBB453-4700-53A2-EB4B-54A00545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B4AC9-3AEE-804D-BE46-3E2D73EFCC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153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21" y="364075"/>
            <a:ext cx="5348115" cy="1549401"/>
          </a:xfrm>
        </p:spPr>
        <p:txBody>
          <a:bodyPr anchor="b"/>
          <a:lstStyle>
            <a:lvl1pPr algn="l">
              <a:defRPr sz="6321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55663" y="364074"/>
            <a:ext cx="9087554" cy="7804149"/>
          </a:xfrm>
        </p:spPr>
        <p:txBody>
          <a:bodyPr/>
          <a:lstStyle>
            <a:lvl1pPr>
              <a:defRPr sz="10114"/>
            </a:lvl1pPr>
            <a:lvl2pPr>
              <a:defRPr sz="8849"/>
            </a:lvl2pPr>
            <a:lvl3pPr>
              <a:defRPr sz="7585"/>
            </a:lvl3pPr>
            <a:lvl4pPr>
              <a:defRPr sz="6321"/>
            </a:lvl4pPr>
            <a:lvl5pPr>
              <a:defRPr sz="6321"/>
            </a:lvl5pPr>
            <a:lvl6pPr>
              <a:defRPr sz="6321"/>
            </a:lvl6pPr>
            <a:lvl7pPr>
              <a:defRPr sz="6321"/>
            </a:lvl7pPr>
            <a:lvl8pPr>
              <a:defRPr sz="6321"/>
            </a:lvl8pPr>
            <a:lvl9pPr>
              <a:defRPr sz="632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2821" y="1913473"/>
            <a:ext cx="5348115" cy="6254750"/>
          </a:xfrm>
        </p:spPr>
        <p:txBody>
          <a:bodyPr/>
          <a:lstStyle>
            <a:lvl1pPr marL="0" indent="0">
              <a:buNone/>
              <a:defRPr sz="4425"/>
            </a:lvl1pPr>
            <a:lvl2pPr marL="1444478" indent="0">
              <a:buNone/>
              <a:defRPr sz="3793"/>
            </a:lvl2pPr>
            <a:lvl3pPr marL="2888950" indent="0">
              <a:buNone/>
              <a:defRPr sz="3161"/>
            </a:lvl3pPr>
            <a:lvl4pPr marL="4333425" indent="0">
              <a:buNone/>
              <a:defRPr sz="2844"/>
            </a:lvl4pPr>
            <a:lvl5pPr marL="5777897" indent="0">
              <a:buNone/>
              <a:defRPr sz="2844"/>
            </a:lvl5pPr>
            <a:lvl6pPr marL="7222365" indent="0">
              <a:buNone/>
              <a:defRPr sz="2844"/>
            </a:lvl6pPr>
            <a:lvl7pPr marL="8666840" indent="0">
              <a:buNone/>
              <a:defRPr sz="2844"/>
            </a:lvl7pPr>
            <a:lvl8pPr marL="10111315" indent="0">
              <a:buNone/>
              <a:defRPr sz="2844"/>
            </a:lvl8pPr>
            <a:lvl9pPr marL="11555790" indent="0">
              <a:buNone/>
              <a:defRPr sz="2844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8F4490D-A9CE-CA2F-94B2-064255A0C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4A29-1975-794D-84B9-CDBF252FD286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C1A9B27-68DC-0A65-22D9-7F72894F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C161AE2-9F5B-7B84-353E-5D4EAC53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9B3F-D275-C24D-9954-07F632C980C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228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6290" y="6400803"/>
            <a:ext cx="9753600" cy="755652"/>
          </a:xfrm>
        </p:spPr>
        <p:txBody>
          <a:bodyPr anchor="b"/>
          <a:lstStyle>
            <a:lvl1pPr algn="l">
              <a:defRPr sz="6321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186290" y="817035"/>
            <a:ext cx="9753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10114"/>
            </a:lvl1pPr>
            <a:lvl2pPr marL="1444478" indent="0">
              <a:buNone/>
              <a:defRPr sz="8849"/>
            </a:lvl2pPr>
            <a:lvl3pPr marL="2888950" indent="0">
              <a:buNone/>
              <a:defRPr sz="7585"/>
            </a:lvl3pPr>
            <a:lvl4pPr marL="4333425" indent="0">
              <a:buNone/>
              <a:defRPr sz="6321"/>
            </a:lvl4pPr>
            <a:lvl5pPr marL="5777897" indent="0">
              <a:buNone/>
              <a:defRPr sz="6321"/>
            </a:lvl5pPr>
            <a:lvl6pPr marL="7222365" indent="0">
              <a:buNone/>
              <a:defRPr sz="6321"/>
            </a:lvl6pPr>
            <a:lvl7pPr marL="8666840" indent="0">
              <a:buNone/>
              <a:defRPr sz="6321"/>
            </a:lvl7pPr>
            <a:lvl8pPr marL="10111315" indent="0">
              <a:buNone/>
              <a:defRPr sz="6321"/>
            </a:lvl8pPr>
            <a:lvl9pPr marL="11555790" indent="0">
              <a:buNone/>
              <a:defRPr sz="6321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186290" y="7156456"/>
            <a:ext cx="9753600" cy="1073150"/>
          </a:xfrm>
        </p:spPr>
        <p:txBody>
          <a:bodyPr/>
          <a:lstStyle>
            <a:lvl1pPr marL="0" indent="0">
              <a:buNone/>
              <a:defRPr sz="4425"/>
            </a:lvl1pPr>
            <a:lvl2pPr marL="1444478" indent="0">
              <a:buNone/>
              <a:defRPr sz="3793"/>
            </a:lvl2pPr>
            <a:lvl3pPr marL="2888950" indent="0">
              <a:buNone/>
              <a:defRPr sz="3161"/>
            </a:lvl3pPr>
            <a:lvl4pPr marL="4333425" indent="0">
              <a:buNone/>
              <a:defRPr sz="2844"/>
            </a:lvl4pPr>
            <a:lvl5pPr marL="5777897" indent="0">
              <a:buNone/>
              <a:defRPr sz="2844"/>
            </a:lvl5pPr>
            <a:lvl6pPr marL="7222365" indent="0">
              <a:buNone/>
              <a:defRPr sz="2844"/>
            </a:lvl6pPr>
            <a:lvl7pPr marL="8666840" indent="0">
              <a:buNone/>
              <a:defRPr sz="2844"/>
            </a:lvl7pPr>
            <a:lvl8pPr marL="10111315" indent="0">
              <a:buNone/>
              <a:defRPr sz="2844"/>
            </a:lvl8pPr>
            <a:lvl9pPr marL="11555790" indent="0">
              <a:buNone/>
              <a:defRPr sz="2844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A88B876-D557-6411-8654-BEA94D75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3940-2283-7B43-BFA1-1D1CE11148B2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BA371828-EEC6-26D3-DE71-7B6C9C7D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FA2302C1-FE4A-7F79-A3FD-B6D9A116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ACE1-4B12-A247-AF63-019E4A79D8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040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F30F5265-6B74-D69C-8B48-1B458C7710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205888F0-541F-B27A-A378-0734FE16D9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2800" y="2133608"/>
            <a:ext cx="14630400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65FB77-C0BA-7476-C436-49A7F6482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" y="8475668"/>
            <a:ext cx="3793067" cy="485774"/>
          </a:xfrm>
          <a:prstGeom prst="rect">
            <a:avLst/>
          </a:prstGeom>
        </p:spPr>
        <p:txBody>
          <a:bodyPr vert="horz" lIns="91413" tIns="45706" rIns="91413" bIns="45706" rtlCol="0" anchor="ctr"/>
          <a:lstStyle>
            <a:lvl1pPr algn="l" defTabSz="2888978" eaLnBrk="1" fontAlgn="auto" hangingPunct="1">
              <a:spcBef>
                <a:spcPts val="0"/>
              </a:spcBef>
              <a:spcAft>
                <a:spcPts val="0"/>
              </a:spcAft>
              <a:defRPr sz="379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843363-5014-DE47-8E4E-AD4728312330}" type="datetimeFigureOut">
              <a:rPr lang="pt-BR"/>
              <a:pPr>
                <a:defRPr/>
              </a:pPr>
              <a:t>25/06/2022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D8CEE9-386C-AF4C-8585-4B90265FC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54146" y="8475668"/>
            <a:ext cx="5147733" cy="485774"/>
          </a:xfrm>
          <a:prstGeom prst="rect">
            <a:avLst/>
          </a:prstGeom>
        </p:spPr>
        <p:txBody>
          <a:bodyPr vert="horz" lIns="91413" tIns="45706" rIns="91413" bIns="45706" rtlCol="0" anchor="ctr"/>
          <a:lstStyle>
            <a:lvl1pPr algn="ctr" defTabSz="2888978" eaLnBrk="1" fontAlgn="auto" hangingPunct="1">
              <a:spcBef>
                <a:spcPts val="0"/>
              </a:spcBef>
              <a:spcAft>
                <a:spcPts val="0"/>
              </a:spcAft>
              <a:defRPr sz="379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9E5726-ED37-3BE3-2581-C572ED7B0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133" y="8475668"/>
            <a:ext cx="3793067" cy="485774"/>
          </a:xfrm>
          <a:prstGeom prst="rect">
            <a:avLst/>
          </a:prstGeom>
        </p:spPr>
        <p:txBody>
          <a:bodyPr vert="horz" wrap="square" lIns="91413" tIns="45706" rIns="91413" bIns="4570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D6B03B-55D1-614D-BC54-F7739B46FB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9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ctr" defTabSz="2884829" rtl="0" eaLnBrk="0" fontAlgn="base" hangingPunct="0">
        <a:spcBef>
          <a:spcPct val="0"/>
        </a:spcBef>
        <a:spcAft>
          <a:spcPct val="0"/>
        </a:spcAft>
        <a:defRPr sz="1390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84829" rtl="0" eaLnBrk="0" fontAlgn="base" hangingPunct="0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2pPr>
      <a:lvl3pPr algn="ctr" defTabSz="2884829" rtl="0" eaLnBrk="0" fontAlgn="base" hangingPunct="0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3pPr>
      <a:lvl4pPr algn="ctr" defTabSz="2884829" rtl="0" eaLnBrk="0" fontAlgn="base" hangingPunct="0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4pPr>
      <a:lvl5pPr algn="ctr" defTabSz="2884829" rtl="0" eaLnBrk="0" fontAlgn="base" hangingPunct="0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5pPr>
      <a:lvl6pPr marL="1444921" algn="ctr" defTabSz="2884829" rtl="0" fontAlgn="base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6pPr>
      <a:lvl7pPr marL="2889844" algn="ctr" defTabSz="2884829" rtl="0" fontAlgn="base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7pPr>
      <a:lvl8pPr marL="4334768" algn="ctr" defTabSz="2884829" rtl="0" fontAlgn="base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8pPr>
      <a:lvl9pPr marL="5779689" algn="ctr" defTabSz="2884829" rtl="0" fontAlgn="base">
        <a:spcBef>
          <a:spcPct val="0"/>
        </a:spcBef>
        <a:spcAft>
          <a:spcPct val="0"/>
        </a:spcAft>
        <a:defRPr sz="13906">
          <a:solidFill>
            <a:schemeClr val="tx1"/>
          </a:solidFill>
          <a:latin typeface="Calibri" pitchFamily="34" charset="0"/>
        </a:defRPr>
      </a:lvl9pPr>
    </p:titleStyle>
    <p:bodyStyle>
      <a:lvl1pPr marL="1078675" indent="-1078675" algn="l" defTabSz="28848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14" kern="1200">
          <a:solidFill>
            <a:schemeClr val="tx1"/>
          </a:solidFill>
          <a:latin typeface="+mn-lt"/>
          <a:ea typeface="+mn-ea"/>
          <a:cs typeface="+mn-cs"/>
        </a:defRPr>
      </a:lvl1pPr>
      <a:lvl2pPr marL="2342983" indent="-898062" algn="l" defTabSz="28848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849" kern="1200">
          <a:solidFill>
            <a:schemeClr val="tx1"/>
          </a:solidFill>
          <a:latin typeface="+mn-lt"/>
          <a:ea typeface="+mn-ea"/>
          <a:cs typeface="+mn-cs"/>
        </a:defRPr>
      </a:lvl2pPr>
      <a:lvl3pPr marL="3607290" indent="-717446" algn="l" defTabSz="28848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3pPr>
      <a:lvl4pPr marL="5052208" indent="-717446" algn="l" defTabSz="28848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321" kern="1200">
          <a:solidFill>
            <a:schemeClr val="tx1"/>
          </a:solidFill>
          <a:latin typeface="+mn-lt"/>
          <a:ea typeface="+mn-ea"/>
          <a:cs typeface="+mn-cs"/>
        </a:defRPr>
      </a:lvl4pPr>
      <a:lvl5pPr marL="6497128" indent="-717446" algn="l" defTabSz="28848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321" kern="1200">
          <a:solidFill>
            <a:schemeClr val="tx1"/>
          </a:solidFill>
          <a:latin typeface="+mn-lt"/>
          <a:ea typeface="+mn-ea"/>
          <a:cs typeface="+mn-cs"/>
        </a:defRPr>
      </a:lvl5pPr>
      <a:lvl6pPr marL="7944606" indent="-722234" algn="l" defTabSz="2888950" rtl="0" eaLnBrk="1" latinLnBrk="0" hangingPunct="1">
        <a:spcBef>
          <a:spcPct val="20000"/>
        </a:spcBef>
        <a:buFont typeface="Arial" pitchFamily="34" charset="0"/>
        <a:buChar char="•"/>
        <a:defRPr sz="6321" kern="1200">
          <a:solidFill>
            <a:schemeClr val="tx1"/>
          </a:solidFill>
          <a:latin typeface="+mn-lt"/>
          <a:ea typeface="+mn-ea"/>
          <a:cs typeface="+mn-cs"/>
        </a:defRPr>
      </a:lvl6pPr>
      <a:lvl7pPr marL="9389074" indent="-722234" algn="l" defTabSz="2888950" rtl="0" eaLnBrk="1" latinLnBrk="0" hangingPunct="1">
        <a:spcBef>
          <a:spcPct val="20000"/>
        </a:spcBef>
        <a:buFont typeface="Arial" pitchFamily="34" charset="0"/>
        <a:buChar char="•"/>
        <a:defRPr sz="6321" kern="1200">
          <a:solidFill>
            <a:schemeClr val="tx1"/>
          </a:solidFill>
          <a:latin typeface="+mn-lt"/>
          <a:ea typeface="+mn-ea"/>
          <a:cs typeface="+mn-cs"/>
        </a:defRPr>
      </a:lvl7pPr>
      <a:lvl8pPr marL="10833552" indent="-722234" algn="l" defTabSz="2888950" rtl="0" eaLnBrk="1" latinLnBrk="0" hangingPunct="1">
        <a:spcBef>
          <a:spcPct val="20000"/>
        </a:spcBef>
        <a:buFont typeface="Arial" pitchFamily="34" charset="0"/>
        <a:buChar char="•"/>
        <a:defRPr sz="6321" kern="1200">
          <a:solidFill>
            <a:schemeClr val="tx1"/>
          </a:solidFill>
          <a:latin typeface="+mn-lt"/>
          <a:ea typeface="+mn-ea"/>
          <a:cs typeface="+mn-cs"/>
        </a:defRPr>
      </a:lvl8pPr>
      <a:lvl9pPr marL="12278027" indent="-722234" algn="l" defTabSz="2888950" rtl="0" eaLnBrk="1" latinLnBrk="0" hangingPunct="1">
        <a:spcBef>
          <a:spcPct val="20000"/>
        </a:spcBef>
        <a:buFont typeface="Arial" pitchFamily="34" charset="0"/>
        <a:buChar char="•"/>
        <a:defRPr sz="63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1pPr>
      <a:lvl2pPr marL="1444478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888950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3pPr>
      <a:lvl4pPr marL="4333425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4pPr>
      <a:lvl5pPr marL="5777897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5pPr>
      <a:lvl6pPr marL="7222365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6pPr>
      <a:lvl7pPr marL="8666840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7pPr>
      <a:lvl8pPr marL="10111315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8pPr>
      <a:lvl9pPr marL="11555790" algn="l" defTabSz="288895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5">
            <a:extLst>
              <a:ext uri="{FF2B5EF4-FFF2-40B4-BE49-F238E27FC236}">
                <a16:creationId xmlns:a16="http://schemas.microsoft.com/office/drawing/2014/main" id="{897DF82C-992C-320E-F4B6-16E1B005FAD5}"/>
              </a:ext>
            </a:extLst>
          </p:cNvPr>
          <p:cNvSpPr txBox="1">
            <a:spLocks/>
          </p:cNvSpPr>
          <p:nvPr/>
        </p:nvSpPr>
        <p:spPr bwMode="auto">
          <a:xfrm>
            <a:off x="145151" y="1195480"/>
            <a:ext cx="15403062" cy="2608988"/>
          </a:xfrm>
          <a:prstGeom prst="rect">
            <a:avLst/>
          </a:prstGeom>
          <a:noFill/>
          <a:ln>
            <a:noFill/>
          </a:ln>
        </p:spPr>
        <p:txBody>
          <a:bodyPr lIns="288910" tIns="144454" rIns="288910" bIns="144454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1800" dirty="0">
                <a:latin typeface="Arial" panose="020B0604020202020204" pitchFamily="34" charset="0"/>
              </a:rPr>
              <a:t>Rafaella MEDEIROS¹, </a:t>
            </a:r>
            <a:r>
              <a:rPr lang="pt-BR" altLang="pt-BR" sz="1800" dirty="0" err="1">
                <a:latin typeface="Arial" panose="020B0604020202020204" pitchFamily="34" charset="0"/>
              </a:rPr>
              <a:t>Adjane</a:t>
            </a:r>
            <a:r>
              <a:rPr lang="pt-BR" altLang="pt-BR" sz="1800" dirty="0">
                <a:latin typeface="Arial" panose="020B0604020202020204" pitchFamily="34" charset="0"/>
              </a:rPr>
              <a:t> OLIVEIRA¹, Daniela SANTANA¹, Ricardo CARVALHO², José Fernando JUCÁ¹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722462" indent="-722462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2889844" algn="l"/>
              </a:tabLst>
              <a:defRPr/>
            </a:pPr>
            <a:r>
              <a:rPr lang="pt-BR" sz="1800" dirty="0">
                <a:latin typeface="Arial" panose="020B0604020202020204" pitchFamily="34" charset="0"/>
              </a:rPr>
              <a:t>Universidade Federal de Pernambuco, Recife/BR</a:t>
            </a:r>
          </a:p>
          <a:p>
            <a:pPr marL="722462" indent="-722462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2889844" algn="l"/>
              </a:tabLst>
              <a:defRPr/>
            </a:pPr>
            <a:r>
              <a:rPr lang="pt-BR" sz="1800" dirty="0" err="1">
                <a:latin typeface="Arial" panose="020B0604020202020204" pitchFamily="34" charset="0"/>
              </a:rPr>
              <a:t>Ecologic</a:t>
            </a:r>
            <a:r>
              <a:rPr lang="pt-BR" sz="1800" dirty="0">
                <a:latin typeface="Arial" panose="020B0604020202020204" pitchFamily="34" charset="0"/>
              </a:rPr>
              <a:t> Ltda, Goiás/BR</a:t>
            </a:r>
          </a:p>
          <a:p>
            <a:pPr eaLnBrk="1" hangingPunct="1">
              <a:spcBef>
                <a:spcPct val="0"/>
              </a:spcBef>
              <a:buNone/>
              <a:tabLst>
                <a:tab pos="2889844" algn="l"/>
              </a:tabLst>
              <a:defRPr/>
            </a:pPr>
            <a:r>
              <a:rPr lang="pt-BR" altLang="pt-BR" sz="1800" dirty="0">
                <a:latin typeface="Arial" panose="020B0604020202020204" pitchFamily="34" charset="0"/>
              </a:rPr>
              <a:t>Contato: </a:t>
            </a:r>
            <a:r>
              <a:rPr lang="pt-PT" sz="1800" dirty="0">
                <a:latin typeface="Arial" panose="020B0604020202020204" pitchFamily="34" charset="0"/>
              </a:rPr>
              <a:t>rafaellamouraa1@gmail.com</a:t>
            </a:r>
            <a:endParaRPr lang="pt-BR" sz="1800" dirty="0">
              <a:latin typeface="Arial" panose="020B0604020202020204" pitchFamily="34" charset="0"/>
            </a:endParaRPr>
          </a:p>
        </p:txBody>
      </p:sp>
      <p:sp>
        <p:nvSpPr>
          <p:cNvPr id="4100" name="Retângulo 2">
            <a:extLst>
              <a:ext uri="{FF2B5EF4-FFF2-40B4-BE49-F238E27FC236}">
                <a16:creationId xmlns:a16="http://schemas.microsoft.com/office/drawing/2014/main" id="{CFB45982-9196-1E44-2AA7-D30F6099C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49" y="1011232"/>
            <a:ext cx="15965699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88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896"/>
              </a:spcBef>
              <a:spcAft>
                <a:spcPts val="5689"/>
              </a:spcAft>
              <a:tabLst>
                <a:tab pos="2889844" algn="l"/>
              </a:tabLst>
              <a:defRPr/>
            </a:pPr>
            <a:r>
              <a:rPr lang="pt-BR" sz="2200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CONVENÇÃO DA BASILÉIA: PANORAMA BRASILEIRO DA MOVIMENTAÇÃO TRANSFRONTEIRIÇA DE RESÍDUOS SÓLIDOS PERIGOSOS</a:t>
            </a:r>
            <a:endParaRPr lang="pt-BR" sz="2200" b="1" cap="all" dirty="0">
              <a:latin typeface="Times New Roman Negrito" panose="0202080307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Espaço Reservado para Conteúdo 13">
            <a:extLst>
              <a:ext uri="{FF2B5EF4-FFF2-40B4-BE49-F238E27FC236}">
                <a16:creationId xmlns:a16="http://schemas.microsoft.com/office/drawing/2014/main" id="{8436A1D0-5FCD-090F-CF8E-78659FB27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49" y="3169669"/>
            <a:ext cx="7701532" cy="598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910" tIns="144454" rIns="288910" bIns="144454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1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2400" b="1" dirty="0">
                <a:latin typeface="Arial" panose="020B0604020202020204" pitchFamily="34" charset="0"/>
              </a:rPr>
              <a:t>Objetivo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Analisar a movimentação de resíduos sólidos perigosos no Brasil.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PT" altLang="pt-BR" sz="2400" b="1" dirty="0">
                <a:latin typeface="Arial" panose="020B0604020202020204" pitchFamily="34" charset="0"/>
              </a:rPr>
              <a:t>Metodologia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Realizou-se o levantamento da legislação e uma compilação dos casos reportados na literatura e nos registros oficiais sobre tal movimentação.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2400" b="1" dirty="0">
                <a:latin typeface="Arial" panose="020B0604020202020204" pitchFamily="34" charset="0"/>
              </a:rPr>
              <a:t>Resultados</a:t>
            </a:r>
          </a:p>
          <a:p>
            <a:pPr algn="just" eaLnBrk="1" hangingPunct="1">
              <a:spcBef>
                <a:spcPct val="20000"/>
              </a:spcBef>
            </a:pPr>
            <a:r>
              <a:rPr lang="pt-BR" altLang="pt-BR" sz="2400" dirty="0">
                <a:latin typeface="Arial" panose="020B0604020202020204" pitchFamily="34" charset="0"/>
              </a:rPr>
              <a:t>O Quadro 1 apresenta o recorte histórico sobre a importação de resíduos perigosos, que retrata a urgência de fiscalização das cargas que chegam ao Brasil, uma vez que resíduos perigosos estão sendo encaminhados como se fossem resíduos não perigosos.</a:t>
            </a:r>
            <a:endParaRPr lang="pt-BR" altLang="pt-BR" sz="24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</p:txBody>
      </p:sp>
      <p:pic>
        <p:nvPicPr>
          <p:cNvPr id="14340" name="Imagem 7" descr="Uma imagem com texto, símbolo&#10;&#10;Descrição gerada automaticamente">
            <a:extLst>
              <a:ext uri="{FF2B5EF4-FFF2-40B4-BE49-F238E27FC236}">
                <a16:creationId xmlns:a16="http://schemas.microsoft.com/office/drawing/2014/main" id="{BBAA5763-E963-880E-EE55-CFC1CC50D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95" y="91890"/>
            <a:ext cx="786042" cy="87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1" name="Objeto 4">
            <a:extLst>
              <a:ext uri="{FF2B5EF4-FFF2-40B4-BE49-F238E27FC236}">
                <a16:creationId xmlns:a16="http://schemas.microsoft.com/office/drawing/2014/main" id="{542879BA-F0A2-ED92-AF62-70345913C9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812484"/>
              </p:ext>
            </p:extLst>
          </p:nvPr>
        </p:nvGraphicFramePr>
        <p:xfrm>
          <a:off x="7190931" y="0"/>
          <a:ext cx="937069" cy="834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4" imgW="1758950" imgH="1568450" progId="Paint.Picture">
                  <p:embed/>
                </p:oleObj>
              </mc:Choice>
              <mc:Fallback>
                <p:oleObj name="Imagem de Bitmap" r:id="rId4" imgW="1758950" imgH="1568450" progId="Paint.Picture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0931" y="0"/>
                        <a:ext cx="937069" cy="834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to 5">
            <a:extLst>
              <a:ext uri="{FF2B5EF4-FFF2-40B4-BE49-F238E27FC236}">
                <a16:creationId xmlns:a16="http://schemas.microsoft.com/office/drawing/2014/main" id="{6FDC5C92-761B-8AC7-6BBA-0D41C5CEE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004055"/>
              </p:ext>
            </p:extLst>
          </p:nvPr>
        </p:nvGraphicFramePr>
        <p:xfrm>
          <a:off x="13456592" y="99239"/>
          <a:ext cx="2372940" cy="88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6" imgW="1631950" imgH="546100" progId="Paint.Picture">
                  <p:embed/>
                </p:oleObj>
              </mc:Choice>
              <mc:Fallback>
                <p:oleObj name="Imagem de Bitmap" r:id="rId6" imgW="1631950" imgH="546100" progId="Paint.Picture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6592" y="99239"/>
                        <a:ext cx="2372940" cy="88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CaixaDeTexto 27">
            <a:extLst>
              <a:ext uri="{FF2B5EF4-FFF2-40B4-BE49-F238E27FC236}">
                <a16:creationId xmlns:a16="http://schemas.microsoft.com/office/drawing/2014/main" id="{76E835BA-3B7E-F671-EA50-A85D7A0AC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934" y="2242755"/>
            <a:ext cx="75259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Quadro 1. Recorte histórico sobre a importação de resíduos perigosos no Brasil</a:t>
            </a:r>
            <a:endParaRPr lang="pt-BR" altLang="pt-BR" sz="2400" dirty="0">
              <a:latin typeface="Arial" panose="020B0604020202020204" pitchFamily="34" charset="0"/>
            </a:endParaRPr>
          </a:p>
        </p:txBody>
      </p:sp>
      <p:pic>
        <p:nvPicPr>
          <p:cNvPr id="14344" name="Imagem 6">
            <a:extLst>
              <a:ext uri="{FF2B5EF4-FFF2-40B4-BE49-F238E27FC236}">
                <a16:creationId xmlns:a16="http://schemas.microsoft.com/office/drawing/2014/main" id="{B553CE23-122C-A234-3EEA-05575E2F5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321" y="3007147"/>
            <a:ext cx="7093866" cy="4117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ço Reservado para Conteúdo 13">
            <a:extLst>
              <a:ext uri="{FF2B5EF4-FFF2-40B4-BE49-F238E27FC236}">
                <a16:creationId xmlns:a16="http://schemas.microsoft.com/office/drawing/2014/main" id="{6C8FB97D-1A53-1B61-215C-B2096BA6A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999" y="3804468"/>
            <a:ext cx="7982850" cy="494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910" tIns="144454" rIns="288910" bIns="144454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1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sz="1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2400" b="1" dirty="0">
                <a:latin typeface="Arial" panose="020B0604020202020204" pitchFamily="34" charset="0"/>
              </a:rPr>
              <a:t>Conclusões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2400" dirty="0">
                <a:latin typeface="Arial" panose="020B0604020202020204" pitchFamily="34" charset="0"/>
              </a:rPr>
              <a:t>Nota-se a necessidade de maior controle, fiscalização e transparência na importação e exportação de resíduos para melhor gestão e atendimento da Agenda 2030.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165</Words>
  <Application>Microsoft Office PowerPoint</Application>
  <PresentationFormat>Personalizar</PresentationFormat>
  <Paragraphs>39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Times New Roman Negrito</vt:lpstr>
      <vt:lpstr>Tema do Office</vt:lpstr>
      <vt:lpstr>Imagem de Bitmap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Kátia Bella</dc:creator>
  <cp:lastModifiedBy>Rafaella Moura</cp:lastModifiedBy>
  <cp:revision>116</cp:revision>
  <cp:lastPrinted>2017-05-17T01:52:53Z</cp:lastPrinted>
  <dcterms:created xsi:type="dcterms:W3CDTF">2013-08-09T13:05:40Z</dcterms:created>
  <dcterms:modified xsi:type="dcterms:W3CDTF">2022-06-25T10:50:24Z</dcterms:modified>
</cp:coreProperties>
</file>