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4D9D6-F1D1-450F-90EC-919E54E0422E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AC82F-7C6A-4AF7-8EF2-1E43BC62BF7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F7979-40DA-4029-B43E-4785F5D2174D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BDCB3-A551-4A01-961E-29B87EF47EE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4005064"/>
            <a:ext cx="8208912" cy="2592288"/>
          </a:xfrm>
          <a:prstGeom prst="rect">
            <a:avLst/>
          </a:prstGeom>
        </p:spPr>
        <p:txBody>
          <a:bodyPr/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2204863"/>
            <a:ext cx="5486400" cy="25227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  <a:prstGeom prst="rect">
            <a:avLst/>
          </a:prstGeom>
        </p:spPr>
        <p:txBody>
          <a:bodyPr/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132856"/>
            <a:ext cx="2057400" cy="3993307"/>
          </a:xfrm>
          <a:prstGeom prst="rect">
            <a:avLst/>
          </a:prstGeom>
        </p:spPr>
        <p:txBody>
          <a:bodyPr vert="eaVert"/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132856"/>
            <a:ext cx="6019800" cy="3993307"/>
          </a:xfrm>
        </p:spPr>
        <p:txBody>
          <a:bodyPr vert="eaVert"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08912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67544" y="2348881"/>
            <a:ext cx="8208912" cy="2058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852937"/>
            <a:ext cx="4040188" cy="32732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2204864"/>
            <a:ext cx="4041775" cy="648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852936"/>
            <a:ext cx="4041775" cy="32732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1795" y="2204864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204864"/>
            <a:ext cx="5111750" cy="3921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3429000"/>
            <a:ext cx="3008313" cy="2697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95536" y="3933056"/>
            <a:ext cx="8291264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pt-PT" dirty="0"/>
          </a:p>
        </p:txBody>
      </p:sp>
      <p:pic>
        <p:nvPicPr>
          <p:cNvPr id="4" name="Imagem 3" descr="AssinaturaSecundaria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8720" y="0"/>
            <a:ext cx="6766560" cy="3779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4800" kern="1200">
          <a:solidFill>
            <a:schemeClr val="accent1">
              <a:lumMod val="75000"/>
            </a:schemeClr>
          </a:solidFill>
          <a:latin typeface="Arial Black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7B91-1CF1-43EE-BD2E-72BFB7D66D66}" type="datetimeFigureOut">
              <a:rPr lang="pt-PT" smtClean="0"/>
              <a:pPr/>
              <a:t>05/03/2018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60804-C7E8-42C9-9645-95F4F0536E23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9" name="Conexão recta 8"/>
          <p:cNvCxnSpPr/>
          <p:nvPr userDrawn="1"/>
        </p:nvCxnSpPr>
        <p:spPr>
          <a:xfrm>
            <a:off x="467544" y="8367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AssinaturaHorizonta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67544" y="188641"/>
            <a:ext cx="1584176" cy="6023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Apresentação no Ecrã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4" baseType="lpstr">
      <vt:lpstr>Tema do Office</vt:lpstr>
      <vt:lpstr>Modelo de apresentação personalizado</vt:lpstr>
      <vt:lpstr>Diapositivo 1</vt:lpstr>
      <vt:lpstr>Diapositivo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subject>14º Congresso da Água</dc:subject>
  <dc:creator>APRH</dc:creator>
  <cp:lastModifiedBy>acardoso</cp:lastModifiedBy>
  <cp:revision>6</cp:revision>
  <dcterms:created xsi:type="dcterms:W3CDTF">2016-02-26T10:36:03Z</dcterms:created>
  <dcterms:modified xsi:type="dcterms:W3CDTF">2018-03-05T14:41:34Z</dcterms:modified>
</cp:coreProperties>
</file>